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44"/>
  </p:notesMasterIdLst>
  <p:handoutMasterIdLst>
    <p:handoutMasterId r:id="rId45"/>
  </p:handoutMasterIdLst>
  <p:sldIdLst>
    <p:sldId id="256" r:id="rId8"/>
    <p:sldId id="257" r:id="rId9"/>
    <p:sldId id="549" r:id="rId10"/>
    <p:sldId id="318" r:id="rId11"/>
    <p:sldId id="550" r:id="rId12"/>
    <p:sldId id="3415" r:id="rId13"/>
    <p:sldId id="552" r:id="rId14"/>
    <p:sldId id="457" r:id="rId15"/>
    <p:sldId id="458" r:id="rId16"/>
    <p:sldId id="3414" r:id="rId17"/>
    <p:sldId id="551" r:id="rId18"/>
    <p:sldId id="3413" r:id="rId19"/>
    <p:sldId id="444" r:id="rId20"/>
    <p:sldId id="366" r:id="rId21"/>
    <p:sldId id="368" r:id="rId22"/>
    <p:sldId id="367" r:id="rId23"/>
    <p:sldId id="369" r:id="rId24"/>
    <p:sldId id="449" r:id="rId25"/>
    <p:sldId id="372" r:id="rId26"/>
    <p:sldId id="3416" r:id="rId27"/>
    <p:sldId id="374" r:id="rId28"/>
    <p:sldId id="3412" r:id="rId29"/>
    <p:sldId id="376" r:id="rId30"/>
    <p:sldId id="378" r:id="rId31"/>
    <p:sldId id="381" r:id="rId32"/>
    <p:sldId id="379" r:id="rId33"/>
    <p:sldId id="450" r:id="rId34"/>
    <p:sldId id="384" r:id="rId35"/>
    <p:sldId id="385" r:id="rId36"/>
    <p:sldId id="386" r:id="rId37"/>
    <p:sldId id="387" r:id="rId38"/>
    <p:sldId id="388" r:id="rId39"/>
    <p:sldId id="389" r:id="rId40"/>
    <p:sldId id="456" r:id="rId41"/>
    <p:sldId id="3417" r:id="rId42"/>
    <p:sldId id="574" r:id="rId43"/>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217E48-77C1-A9CF-7AE0-A5558F93117B}" name="Kruger, Jackie" initials="KJ" userId="S::Jackie.Kruger@claconnect.com::46ca9483-acf8-4c60-9211-a7148f123d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DD2D3"/>
    <a:srgbClr val="2E334E"/>
    <a:srgbClr val="FBC55A"/>
    <a:srgbClr val="EE5340"/>
    <a:srgbClr val="E2E868"/>
    <a:srgbClr val="DAD8D7"/>
    <a:srgbClr val="E4E4E0"/>
    <a:srgbClr val="F7F7F6"/>
    <a:srgbClr val="C5B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096C7-D78E-4101-857F-508E96CD133C}" v="575" dt="2024-05-09T21:30:22.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281" autoAdjust="0"/>
  </p:normalViewPr>
  <p:slideViewPr>
    <p:cSldViewPr snapToGrid="0">
      <p:cViewPr varScale="1">
        <p:scale>
          <a:sx n="104" d="100"/>
          <a:sy n="104" d="100"/>
        </p:scale>
        <p:origin x="82" y="235"/>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0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hne, Dean M." userId="2a3dc46e-6418-48b4-b227-4604a737ce0b" providerId="ADAL" clId="{939096C7-D78E-4101-857F-508E96CD133C}"/>
    <pc:docChg chg="undo custSel addSld modSld sldOrd modMainMaster">
      <pc:chgData name="Rohne, Dean M." userId="2a3dc46e-6418-48b4-b227-4604a737ce0b" providerId="ADAL" clId="{939096C7-D78E-4101-857F-508E96CD133C}" dt="2024-05-09T21:34:49.539" v="1390" actId="403"/>
      <pc:docMkLst>
        <pc:docMk/>
      </pc:docMkLst>
      <pc:sldChg chg="addSp delSp modSp mod">
        <pc:chgData name="Rohne, Dean M." userId="2a3dc46e-6418-48b4-b227-4604a737ce0b" providerId="ADAL" clId="{939096C7-D78E-4101-857F-508E96CD133C}" dt="2024-05-09T21:28:52.879" v="1211"/>
        <pc:sldMkLst>
          <pc:docMk/>
          <pc:sldMk cId="3992918778" sldId="318"/>
        </pc:sldMkLst>
        <pc:spChg chg="mod">
          <ac:chgData name="Rohne, Dean M." userId="2a3dc46e-6418-48b4-b227-4604a737ce0b" providerId="ADAL" clId="{939096C7-D78E-4101-857F-508E96CD133C}" dt="2024-05-09T21:13:59.198" v="427"/>
          <ac:spMkLst>
            <pc:docMk/>
            <pc:sldMk cId="3992918778" sldId="318"/>
            <ac:spMk id="424962" creationId="{00000000-0000-0000-0000-000000000000}"/>
          </ac:spMkLst>
        </pc:spChg>
        <pc:picChg chg="add del mod">
          <ac:chgData name="Rohne, Dean M." userId="2a3dc46e-6418-48b4-b227-4604a737ce0b" providerId="ADAL" clId="{939096C7-D78E-4101-857F-508E96CD133C}" dt="2024-05-09T21:13:32.593" v="40"/>
          <ac:picMkLst>
            <pc:docMk/>
            <pc:sldMk cId="3992918778" sldId="318"/>
            <ac:picMk id="3" creationId="{F46BFB6C-71D7-9940-5BE4-15384BE2495D}"/>
          </ac:picMkLst>
        </pc:picChg>
        <pc:picChg chg="add del mod">
          <ac:chgData name="Rohne, Dean M." userId="2a3dc46e-6418-48b4-b227-4604a737ce0b" providerId="ADAL" clId="{939096C7-D78E-4101-857F-508E96CD133C}" dt="2024-05-09T21:28:52.879" v="1211"/>
          <ac:picMkLst>
            <pc:docMk/>
            <pc:sldMk cId="3992918778" sldId="318"/>
            <ac:picMk id="4" creationId="{F407B26D-DD57-2600-0788-535F5CA53C89}"/>
          </ac:picMkLst>
        </pc:picChg>
      </pc:sldChg>
      <pc:sldChg chg="addSp modSp mod">
        <pc:chgData name="Rohne, Dean M." userId="2a3dc46e-6418-48b4-b227-4604a737ce0b" providerId="ADAL" clId="{939096C7-D78E-4101-857F-508E96CD133C}" dt="2024-05-09T21:19:23.516" v="852"/>
        <pc:sldMkLst>
          <pc:docMk/>
          <pc:sldMk cId="0" sldId="366"/>
        </pc:sldMkLst>
        <pc:spChg chg="add mod">
          <ac:chgData name="Rohne, Dean M." userId="2a3dc46e-6418-48b4-b227-4604a737ce0b" providerId="ADAL" clId="{939096C7-D78E-4101-857F-508E96CD133C}" dt="2024-05-09T21:19:23.516" v="852"/>
          <ac:spMkLst>
            <pc:docMk/>
            <pc:sldMk cId="0" sldId="366"/>
            <ac:spMk id="2" creationId="{42ED8B33-DC58-2305-15CF-2B8CFA63DA89}"/>
          </ac:spMkLst>
        </pc:spChg>
        <pc:spChg chg="mod">
          <ac:chgData name="Rohne, Dean M." userId="2a3dc46e-6418-48b4-b227-4604a737ce0b" providerId="ADAL" clId="{939096C7-D78E-4101-857F-508E96CD133C}" dt="2024-05-09T21:13:59.219" v="493"/>
          <ac:spMkLst>
            <pc:docMk/>
            <pc:sldMk cId="0" sldId="366"/>
            <ac:spMk id="33794" creationId="{00000000-0000-0000-0000-000000000000}"/>
          </ac:spMkLst>
        </pc:spChg>
      </pc:sldChg>
      <pc:sldChg chg="addSp modSp mod">
        <pc:chgData name="Rohne, Dean M." userId="2a3dc46e-6418-48b4-b227-4604a737ce0b" providerId="ADAL" clId="{939096C7-D78E-4101-857F-508E96CD133C}" dt="2024-05-09T21:19:27.152" v="853"/>
        <pc:sldMkLst>
          <pc:docMk/>
          <pc:sldMk cId="0" sldId="367"/>
        </pc:sldMkLst>
        <pc:spChg chg="add mod">
          <ac:chgData name="Rohne, Dean M." userId="2a3dc46e-6418-48b4-b227-4604a737ce0b" providerId="ADAL" clId="{939096C7-D78E-4101-857F-508E96CD133C}" dt="2024-05-09T21:19:27.152" v="853"/>
          <ac:spMkLst>
            <pc:docMk/>
            <pc:sldMk cId="0" sldId="367"/>
            <ac:spMk id="2" creationId="{409500E5-BE97-0CC6-6307-7C3574BF4345}"/>
          </ac:spMkLst>
        </pc:spChg>
        <pc:spChg chg="mod">
          <ac:chgData name="Rohne, Dean M." userId="2a3dc46e-6418-48b4-b227-4604a737ce0b" providerId="ADAL" clId="{939096C7-D78E-4101-857F-508E96CD133C}" dt="2024-05-09T21:13:59.233" v="537"/>
          <ac:spMkLst>
            <pc:docMk/>
            <pc:sldMk cId="0" sldId="367"/>
            <ac:spMk id="34819" creationId="{00000000-0000-0000-0000-000000000000}"/>
          </ac:spMkLst>
        </pc:spChg>
      </pc:sldChg>
      <pc:sldChg chg="addSp modSp mod">
        <pc:chgData name="Rohne, Dean M." userId="2a3dc46e-6418-48b4-b227-4604a737ce0b" providerId="ADAL" clId="{939096C7-D78E-4101-857F-508E96CD133C}" dt="2024-05-09T21:19:22.755" v="851"/>
        <pc:sldMkLst>
          <pc:docMk/>
          <pc:sldMk cId="0" sldId="368"/>
        </pc:sldMkLst>
        <pc:spChg chg="add mod">
          <ac:chgData name="Rohne, Dean M." userId="2a3dc46e-6418-48b4-b227-4604a737ce0b" providerId="ADAL" clId="{939096C7-D78E-4101-857F-508E96CD133C}" dt="2024-05-09T21:19:22.755" v="851"/>
          <ac:spMkLst>
            <pc:docMk/>
            <pc:sldMk cId="0" sldId="368"/>
            <ac:spMk id="2" creationId="{97C93351-51CC-99BB-7E6F-E9205C0E5A33}"/>
          </ac:spMkLst>
        </pc:spChg>
        <pc:spChg chg="mod">
          <ac:chgData name="Rohne, Dean M." userId="2a3dc46e-6418-48b4-b227-4604a737ce0b" providerId="ADAL" clId="{939096C7-D78E-4101-857F-508E96CD133C}" dt="2024-05-09T21:13:59.226" v="515"/>
          <ac:spMkLst>
            <pc:docMk/>
            <pc:sldMk cId="0" sldId="368"/>
            <ac:spMk id="35843" creationId="{00000000-0000-0000-0000-000000000000}"/>
          </ac:spMkLst>
        </pc:spChg>
      </pc:sldChg>
      <pc:sldChg chg="addSp modSp mod">
        <pc:chgData name="Rohne, Dean M." userId="2a3dc46e-6418-48b4-b227-4604a737ce0b" providerId="ADAL" clId="{939096C7-D78E-4101-857F-508E96CD133C}" dt="2024-05-09T21:19:44.120" v="859" actId="20577"/>
        <pc:sldMkLst>
          <pc:docMk/>
          <pc:sldMk cId="0" sldId="369"/>
        </pc:sldMkLst>
        <pc:spChg chg="add mod">
          <ac:chgData name="Rohne, Dean M." userId="2a3dc46e-6418-48b4-b227-4604a737ce0b" providerId="ADAL" clId="{939096C7-D78E-4101-857F-508E96CD133C}" dt="2024-05-09T21:19:28.606" v="854"/>
          <ac:spMkLst>
            <pc:docMk/>
            <pc:sldMk cId="0" sldId="369"/>
            <ac:spMk id="2" creationId="{70CC801E-16B2-5FB1-CBD8-24E34ACF442C}"/>
          </ac:spMkLst>
        </pc:spChg>
        <pc:spChg chg="mod">
          <ac:chgData name="Rohne, Dean M." userId="2a3dc46e-6418-48b4-b227-4604a737ce0b" providerId="ADAL" clId="{939096C7-D78E-4101-857F-508E96CD133C}" dt="2024-05-09T21:19:44.120" v="859" actId="20577"/>
          <ac:spMkLst>
            <pc:docMk/>
            <pc:sldMk cId="0" sldId="369"/>
            <ac:spMk id="36866" creationId="{00000000-0000-0000-0000-000000000000}"/>
          </ac:spMkLst>
        </pc:spChg>
        <pc:spChg chg="mod">
          <ac:chgData name="Rohne, Dean M." userId="2a3dc46e-6418-48b4-b227-4604a737ce0b" providerId="ADAL" clId="{939096C7-D78E-4101-857F-508E96CD133C}" dt="2024-05-09T21:13:59.239" v="559"/>
          <ac:spMkLst>
            <pc:docMk/>
            <pc:sldMk cId="0" sldId="369"/>
            <ac:spMk id="36867" creationId="{00000000-0000-0000-0000-000000000000}"/>
          </ac:spMkLst>
        </pc:spChg>
      </pc:sldChg>
      <pc:sldChg chg="addSp delSp modSp mod">
        <pc:chgData name="Rohne, Dean M." userId="2a3dc46e-6418-48b4-b227-4604a737ce0b" providerId="ADAL" clId="{939096C7-D78E-4101-857F-508E96CD133C}" dt="2024-05-09T21:24:53.276" v="901" actId="22"/>
        <pc:sldMkLst>
          <pc:docMk/>
          <pc:sldMk cId="0" sldId="372"/>
        </pc:sldMkLst>
        <pc:spChg chg="add mod">
          <ac:chgData name="Rohne, Dean M." userId="2a3dc46e-6418-48b4-b227-4604a737ce0b" providerId="ADAL" clId="{939096C7-D78E-4101-857F-508E96CD133C}" dt="2024-05-09T21:19:17.350" v="850"/>
          <ac:spMkLst>
            <pc:docMk/>
            <pc:sldMk cId="0" sldId="372"/>
            <ac:spMk id="2" creationId="{0DA54F37-E376-8752-37EA-D66E30CA0DCE}"/>
          </ac:spMkLst>
        </pc:spChg>
        <pc:spChg chg="add del">
          <ac:chgData name="Rohne, Dean M." userId="2a3dc46e-6418-48b4-b227-4604a737ce0b" providerId="ADAL" clId="{939096C7-D78E-4101-857F-508E96CD133C}" dt="2024-05-09T21:24:53.276" v="901" actId="22"/>
          <ac:spMkLst>
            <pc:docMk/>
            <pc:sldMk cId="0" sldId="372"/>
            <ac:spMk id="4" creationId="{2BDBEB90-A4F0-CDC2-8CD6-F39805DC5017}"/>
          </ac:spMkLst>
        </pc:spChg>
        <pc:spChg chg="mod">
          <ac:chgData name="Rohne, Dean M." userId="2a3dc46e-6418-48b4-b227-4604a737ce0b" providerId="ADAL" clId="{939096C7-D78E-4101-857F-508E96CD133C}" dt="2024-05-09T21:13:59.395" v="581"/>
          <ac:spMkLst>
            <pc:docMk/>
            <pc:sldMk cId="0" sldId="372"/>
            <ac:spMk id="39939" creationId="{00000000-0000-0000-0000-000000000000}"/>
          </ac:spMkLst>
        </pc:spChg>
      </pc:sldChg>
      <pc:sldChg chg="addSp modSp mod">
        <pc:chgData name="Rohne, Dean M." userId="2a3dc46e-6418-48b4-b227-4604a737ce0b" providerId="ADAL" clId="{939096C7-D78E-4101-857F-508E96CD133C}" dt="2024-05-09T21:19:16.195" v="849"/>
        <pc:sldMkLst>
          <pc:docMk/>
          <pc:sldMk cId="0" sldId="374"/>
        </pc:sldMkLst>
        <pc:spChg chg="add mod">
          <ac:chgData name="Rohne, Dean M." userId="2a3dc46e-6418-48b4-b227-4604a737ce0b" providerId="ADAL" clId="{939096C7-D78E-4101-857F-508E96CD133C}" dt="2024-05-09T21:19:16.195" v="849"/>
          <ac:spMkLst>
            <pc:docMk/>
            <pc:sldMk cId="0" sldId="374"/>
            <ac:spMk id="2" creationId="{A1C3E94B-8529-437C-1301-E8D6FB272789}"/>
          </ac:spMkLst>
        </pc:spChg>
        <pc:spChg chg="mod">
          <ac:chgData name="Rohne, Dean M." userId="2a3dc46e-6418-48b4-b227-4604a737ce0b" providerId="ADAL" clId="{939096C7-D78E-4101-857F-508E96CD133C}" dt="2024-05-09T21:13:59.403" v="603"/>
          <ac:spMkLst>
            <pc:docMk/>
            <pc:sldMk cId="0" sldId="374"/>
            <ac:spMk id="41987" creationId="{00000000-0000-0000-0000-000000000000}"/>
          </ac:spMkLst>
        </pc:spChg>
      </pc:sldChg>
      <pc:sldChg chg="modSp mod">
        <pc:chgData name="Rohne, Dean M." userId="2a3dc46e-6418-48b4-b227-4604a737ce0b" providerId="ADAL" clId="{939096C7-D78E-4101-857F-508E96CD133C}" dt="2024-05-09T21:13:59.205" v="449"/>
        <pc:sldMkLst>
          <pc:docMk/>
          <pc:sldMk cId="0" sldId="376"/>
        </pc:sldMkLst>
        <pc:spChg chg="mod">
          <ac:chgData name="Rohne, Dean M." userId="2a3dc46e-6418-48b4-b227-4604a737ce0b" providerId="ADAL" clId="{939096C7-D78E-4101-857F-508E96CD133C}" dt="2024-05-09T21:13:59.205" v="449"/>
          <ac:spMkLst>
            <pc:docMk/>
            <pc:sldMk cId="0" sldId="376"/>
            <ac:spMk id="3" creationId="{00000000-0000-0000-0000-000000000000}"/>
          </ac:spMkLst>
        </pc:spChg>
      </pc:sldChg>
      <pc:sldChg chg="addSp modSp mod">
        <pc:chgData name="Rohne, Dean M." userId="2a3dc46e-6418-48b4-b227-4604a737ce0b" providerId="ADAL" clId="{939096C7-D78E-4101-857F-508E96CD133C}" dt="2024-05-09T21:19:07.767" v="847"/>
        <pc:sldMkLst>
          <pc:docMk/>
          <pc:sldMk cId="0" sldId="378"/>
        </pc:sldMkLst>
        <pc:spChg chg="add mod">
          <ac:chgData name="Rohne, Dean M." userId="2a3dc46e-6418-48b4-b227-4604a737ce0b" providerId="ADAL" clId="{939096C7-D78E-4101-857F-508E96CD133C}" dt="2024-05-09T21:19:07.767" v="847"/>
          <ac:spMkLst>
            <pc:docMk/>
            <pc:sldMk cId="0" sldId="378"/>
            <ac:spMk id="2" creationId="{A97873D9-00A3-FB9C-8837-6DD48A8E1931}"/>
          </ac:spMkLst>
        </pc:spChg>
        <pc:spChg chg="mod">
          <ac:chgData name="Rohne, Dean M." userId="2a3dc46e-6418-48b4-b227-4604a737ce0b" providerId="ADAL" clId="{939096C7-D78E-4101-857F-508E96CD133C}" dt="2024-05-09T21:13:59.409" v="625"/>
          <ac:spMkLst>
            <pc:docMk/>
            <pc:sldMk cId="0" sldId="378"/>
            <ac:spMk id="3" creationId="{00000000-0000-0000-0000-000000000000}"/>
          </ac:spMkLst>
        </pc:spChg>
      </pc:sldChg>
      <pc:sldChg chg="delSp modSp mod">
        <pc:chgData name="Rohne, Dean M." userId="2a3dc46e-6418-48b4-b227-4604a737ce0b" providerId="ADAL" clId="{939096C7-D78E-4101-857F-508E96CD133C}" dt="2024-05-09T21:16:15.070" v="826" actId="478"/>
        <pc:sldMkLst>
          <pc:docMk/>
          <pc:sldMk cId="0" sldId="379"/>
        </pc:sldMkLst>
        <pc:spChg chg="mod">
          <ac:chgData name="Rohne, Dean M." userId="2a3dc46e-6418-48b4-b227-4604a737ce0b" providerId="ADAL" clId="{939096C7-D78E-4101-857F-508E96CD133C}" dt="2024-05-09T21:14:32.941" v="757"/>
          <ac:spMkLst>
            <pc:docMk/>
            <pc:sldMk cId="0" sldId="379"/>
            <ac:spMk id="3" creationId="{00000000-0000-0000-0000-000000000000}"/>
          </ac:spMkLst>
        </pc:spChg>
        <pc:spChg chg="del">
          <ac:chgData name="Rohne, Dean M." userId="2a3dc46e-6418-48b4-b227-4604a737ce0b" providerId="ADAL" clId="{939096C7-D78E-4101-857F-508E96CD133C}" dt="2024-05-09T21:16:15.070" v="826" actId="478"/>
          <ac:spMkLst>
            <pc:docMk/>
            <pc:sldMk cId="0" sldId="379"/>
            <ac:spMk id="47111" creationId="{C6FDECB4-F18F-07F1-1EA3-8D0D4822FDFF}"/>
          </ac:spMkLst>
        </pc:spChg>
      </pc:sldChg>
      <pc:sldChg chg="delSp modSp mod">
        <pc:chgData name="Rohne, Dean M." userId="2a3dc46e-6418-48b4-b227-4604a737ce0b" providerId="ADAL" clId="{939096C7-D78E-4101-857F-508E96CD133C}" dt="2024-05-09T21:16:19.242" v="827" actId="478"/>
        <pc:sldMkLst>
          <pc:docMk/>
          <pc:sldMk cId="0" sldId="381"/>
        </pc:sldMkLst>
        <pc:spChg chg="mod">
          <ac:chgData name="Rohne, Dean M." userId="2a3dc46e-6418-48b4-b227-4604a737ce0b" providerId="ADAL" clId="{939096C7-D78E-4101-857F-508E96CD133C}" dt="2024-05-09T21:14:32.936" v="735"/>
          <ac:spMkLst>
            <pc:docMk/>
            <pc:sldMk cId="0" sldId="381"/>
            <ac:spMk id="3" creationId="{00000000-0000-0000-0000-000000000000}"/>
          </ac:spMkLst>
        </pc:spChg>
        <pc:spChg chg="del">
          <ac:chgData name="Rohne, Dean M." userId="2a3dc46e-6418-48b4-b227-4604a737ce0b" providerId="ADAL" clId="{939096C7-D78E-4101-857F-508E96CD133C}" dt="2024-05-09T21:16:19.242" v="827" actId="478"/>
          <ac:spMkLst>
            <pc:docMk/>
            <pc:sldMk cId="0" sldId="381"/>
            <ac:spMk id="49159" creationId="{EDF1B7AB-6394-2CE2-14B7-0E6F0AC0002B}"/>
          </ac:spMkLst>
        </pc:spChg>
      </pc:sldChg>
      <pc:sldChg chg="delSp modSp mod">
        <pc:chgData name="Rohne, Dean M." userId="2a3dc46e-6418-48b4-b227-4604a737ce0b" providerId="ADAL" clId="{939096C7-D78E-4101-857F-508E96CD133C}" dt="2024-05-09T21:32:29.323" v="1384" actId="478"/>
        <pc:sldMkLst>
          <pc:docMk/>
          <pc:sldMk cId="0" sldId="384"/>
        </pc:sldMkLst>
        <pc:spChg chg="mod">
          <ac:chgData name="Rohne, Dean M." userId="2a3dc46e-6418-48b4-b227-4604a737ce0b" providerId="ADAL" clId="{939096C7-D78E-4101-857F-508E96CD133C}" dt="2024-05-09T21:14:32.948" v="779"/>
          <ac:spMkLst>
            <pc:docMk/>
            <pc:sldMk cId="0" sldId="384"/>
            <ac:spMk id="3" creationId="{00000000-0000-0000-0000-000000000000}"/>
          </ac:spMkLst>
        </pc:spChg>
        <pc:spChg chg="del">
          <ac:chgData name="Rohne, Dean M." userId="2a3dc46e-6418-48b4-b227-4604a737ce0b" providerId="ADAL" clId="{939096C7-D78E-4101-857F-508E96CD133C}" dt="2024-05-09T21:32:29.323" v="1384" actId="478"/>
          <ac:spMkLst>
            <pc:docMk/>
            <pc:sldMk cId="0" sldId="384"/>
            <ac:spMk id="52232" creationId="{16119EC8-C27B-F28C-D69A-E116F27BF97E}"/>
          </ac:spMkLst>
        </pc:spChg>
      </pc:sldChg>
      <pc:sldChg chg="delSp modSp mod">
        <pc:chgData name="Rohne, Dean M." userId="2a3dc46e-6418-48b4-b227-4604a737ce0b" providerId="ADAL" clId="{939096C7-D78E-4101-857F-508E96CD133C}" dt="2024-05-09T21:32:25.579" v="1383" actId="478"/>
        <pc:sldMkLst>
          <pc:docMk/>
          <pc:sldMk cId="0" sldId="385"/>
        </pc:sldMkLst>
        <pc:spChg chg="mod">
          <ac:chgData name="Rohne, Dean M." userId="2a3dc46e-6418-48b4-b227-4604a737ce0b" providerId="ADAL" clId="{939096C7-D78E-4101-857F-508E96CD133C}" dt="2024-05-09T21:14:32.953" v="801"/>
          <ac:spMkLst>
            <pc:docMk/>
            <pc:sldMk cId="0" sldId="385"/>
            <ac:spMk id="3" creationId="{00000000-0000-0000-0000-000000000000}"/>
          </ac:spMkLst>
        </pc:spChg>
        <pc:spChg chg="mod">
          <ac:chgData name="Rohne, Dean M." userId="2a3dc46e-6418-48b4-b227-4604a737ce0b" providerId="ADAL" clId="{939096C7-D78E-4101-857F-508E96CD133C}" dt="2024-05-09T21:18:50.939" v="846" actId="20577"/>
          <ac:spMkLst>
            <pc:docMk/>
            <pc:sldMk cId="0" sldId="385"/>
            <ac:spMk id="53250" creationId="{00000000-0000-0000-0000-000000000000}"/>
          </ac:spMkLst>
        </pc:spChg>
        <pc:spChg chg="del">
          <ac:chgData name="Rohne, Dean M." userId="2a3dc46e-6418-48b4-b227-4604a737ce0b" providerId="ADAL" clId="{939096C7-D78E-4101-857F-508E96CD133C}" dt="2024-05-09T21:32:25.579" v="1383" actId="478"/>
          <ac:spMkLst>
            <pc:docMk/>
            <pc:sldMk cId="0" sldId="385"/>
            <ac:spMk id="53255" creationId="{0E098E61-DE61-3245-526E-3368D40BA4DD}"/>
          </ac:spMkLst>
        </pc:spChg>
      </pc:sldChg>
      <pc:sldChg chg="addSp modSp mod">
        <pc:chgData name="Rohne, Dean M." userId="2a3dc46e-6418-48b4-b227-4604a737ce0b" providerId="ADAL" clId="{939096C7-D78E-4101-857F-508E96CD133C}" dt="2024-05-09T21:29:56.246" v="1355" actId="947"/>
        <pc:sldMkLst>
          <pc:docMk/>
          <pc:sldMk cId="0" sldId="386"/>
        </pc:sldMkLst>
        <pc:spChg chg="add mod">
          <ac:chgData name="Rohne, Dean M." userId="2a3dc46e-6418-48b4-b227-4604a737ce0b" providerId="ADAL" clId="{939096C7-D78E-4101-857F-508E96CD133C}" dt="2024-05-09T21:21:49.521" v="893"/>
          <ac:spMkLst>
            <pc:docMk/>
            <pc:sldMk cId="0" sldId="386"/>
            <ac:spMk id="2" creationId="{94DDDD93-20F8-CB55-D6B2-47756D7A0F4C}"/>
          </ac:spMkLst>
        </pc:spChg>
        <pc:spChg chg="mod">
          <ac:chgData name="Rohne, Dean M." userId="2a3dc46e-6418-48b4-b227-4604a737ce0b" providerId="ADAL" clId="{939096C7-D78E-4101-857F-508E96CD133C}" dt="2024-05-09T21:29:56.246" v="1355" actId="947"/>
          <ac:spMkLst>
            <pc:docMk/>
            <pc:sldMk cId="0" sldId="386"/>
            <ac:spMk id="4" creationId="{00000000-0000-0000-0000-000000000000}"/>
          </ac:spMkLst>
        </pc:spChg>
        <pc:spChg chg="mod">
          <ac:chgData name="Rohne, Dean M." userId="2a3dc46e-6418-48b4-b227-4604a737ce0b" providerId="ADAL" clId="{939096C7-D78E-4101-857F-508E96CD133C}" dt="2024-05-09T21:22:04.930" v="898" actId="948"/>
          <ac:spMkLst>
            <pc:docMk/>
            <pc:sldMk cId="0" sldId="386"/>
            <ac:spMk id="5" creationId="{00000000-0000-0000-0000-000000000000}"/>
          </ac:spMkLst>
        </pc:spChg>
      </pc:sldChg>
      <pc:sldChg chg="addSp delSp modSp mod">
        <pc:chgData name="Rohne, Dean M." userId="2a3dc46e-6418-48b4-b227-4604a737ce0b" providerId="ADAL" clId="{939096C7-D78E-4101-857F-508E96CD133C}" dt="2024-05-09T21:28:52.890" v="1267"/>
        <pc:sldMkLst>
          <pc:docMk/>
          <pc:sldMk cId="0" sldId="387"/>
        </pc:sldMkLst>
        <pc:spChg chg="mod">
          <ac:chgData name="Rohne, Dean M." userId="2a3dc46e-6418-48b4-b227-4604a737ce0b" providerId="ADAL" clId="{939096C7-D78E-4101-857F-508E96CD133C}" dt="2024-05-09T21:18:17.029" v="845" actId="20577"/>
          <ac:spMkLst>
            <pc:docMk/>
            <pc:sldMk cId="0" sldId="387"/>
            <ac:spMk id="55298" creationId="{00000000-0000-0000-0000-000000000000}"/>
          </ac:spMkLst>
        </pc:spChg>
        <pc:picChg chg="add del mod">
          <ac:chgData name="Rohne, Dean M." userId="2a3dc46e-6418-48b4-b227-4604a737ce0b" providerId="ADAL" clId="{939096C7-D78E-4101-857F-508E96CD133C}" dt="2024-05-09T21:13:32.594" v="96"/>
          <ac:picMkLst>
            <pc:docMk/>
            <pc:sldMk cId="0" sldId="387"/>
            <ac:picMk id="2" creationId="{0469F0E1-0431-02C3-CD18-863EF32B4386}"/>
          </ac:picMkLst>
        </pc:picChg>
        <pc:picChg chg="add del mod">
          <ac:chgData name="Rohne, Dean M." userId="2a3dc46e-6418-48b4-b227-4604a737ce0b" providerId="ADAL" clId="{939096C7-D78E-4101-857F-508E96CD133C}" dt="2024-05-09T21:28:52.890" v="1267"/>
          <ac:picMkLst>
            <pc:docMk/>
            <pc:sldMk cId="0" sldId="387"/>
            <ac:picMk id="4" creationId="{3A213CE7-7B16-6DED-704B-6C5D11A20598}"/>
          </ac:picMkLst>
        </pc:picChg>
      </pc:sldChg>
      <pc:sldChg chg="modSp mod">
        <pc:chgData name="Rohne, Dean M." userId="2a3dc46e-6418-48b4-b227-4604a737ce0b" providerId="ADAL" clId="{939096C7-D78E-4101-857F-508E96CD133C}" dt="2024-05-09T21:18:03.003" v="844" actId="20577"/>
        <pc:sldMkLst>
          <pc:docMk/>
          <pc:sldMk cId="0" sldId="388"/>
        </pc:sldMkLst>
        <pc:spChg chg="mod">
          <ac:chgData name="Rohne, Dean M." userId="2a3dc46e-6418-48b4-b227-4604a737ce0b" providerId="ADAL" clId="{939096C7-D78E-4101-857F-508E96CD133C}" dt="2024-05-09T21:13:59.211" v="471"/>
          <ac:spMkLst>
            <pc:docMk/>
            <pc:sldMk cId="0" sldId="388"/>
            <ac:spMk id="3" creationId="{00000000-0000-0000-0000-000000000000}"/>
          </ac:spMkLst>
        </pc:spChg>
        <pc:graphicFrameChg chg="mod">
          <ac:chgData name="Rohne, Dean M." userId="2a3dc46e-6418-48b4-b227-4604a737ce0b" providerId="ADAL" clId="{939096C7-D78E-4101-857F-508E96CD133C}" dt="2024-05-09T21:18:03.003" v="844" actId="20577"/>
          <ac:graphicFrameMkLst>
            <pc:docMk/>
            <pc:sldMk cId="0" sldId="388"/>
            <ac:graphicFrameMk id="56324" creationId="{05A70768-D86B-540A-4DB1-B82E1D1C99B1}"/>
          </ac:graphicFrameMkLst>
        </pc:graphicFrameChg>
      </pc:sldChg>
      <pc:sldChg chg="addSp modSp mod">
        <pc:chgData name="Rohne, Dean M." userId="2a3dc46e-6418-48b4-b227-4604a737ce0b" providerId="ADAL" clId="{939096C7-D78E-4101-857F-508E96CD133C}" dt="2024-05-09T21:17:28.591" v="832"/>
        <pc:sldMkLst>
          <pc:docMk/>
          <pc:sldMk cId="0" sldId="389"/>
        </pc:sldMkLst>
        <pc:spChg chg="add mod">
          <ac:chgData name="Rohne, Dean M." userId="2a3dc46e-6418-48b4-b227-4604a737ce0b" providerId="ADAL" clId="{939096C7-D78E-4101-857F-508E96CD133C}" dt="2024-05-09T21:17:28.591" v="832"/>
          <ac:spMkLst>
            <pc:docMk/>
            <pc:sldMk cId="0" sldId="389"/>
            <ac:spMk id="2" creationId="{06FBD566-817D-7954-BE6F-0D7397F69F7F}"/>
          </ac:spMkLst>
        </pc:spChg>
        <pc:spChg chg="mod">
          <ac:chgData name="Rohne, Dean M." userId="2a3dc46e-6418-48b4-b227-4604a737ce0b" providerId="ADAL" clId="{939096C7-D78E-4101-857F-508E96CD133C}" dt="2024-05-09T21:13:59.420" v="669"/>
          <ac:spMkLst>
            <pc:docMk/>
            <pc:sldMk cId="0" sldId="389"/>
            <ac:spMk id="3" creationId="{00000000-0000-0000-0000-000000000000}"/>
          </ac:spMkLst>
        </pc:spChg>
        <pc:spChg chg="mod">
          <ac:chgData name="Rohne, Dean M." userId="2a3dc46e-6418-48b4-b227-4604a737ce0b" providerId="ADAL" clId="{939096C7-D78E-4101-857F-508E96CD133C}" dt="2024-05-09T21:17:18.804" v="831" actId="20577"/>
          <ac:spMkLst>
            <pc:docMk/>
            <pc:sldMk cId="0" sldId="389"/>
            <ac:spMk id="57346" creationId="{00000000-0000-0000-0000-000000000000}"/>
          </ac:spMkLst>
        </pc:spChg>
      </pc:sldChg>
      <pc:sldChg chg="delSp mod">
        <pc:chgData name="Rohne, Dean M." userId="2a3dc46e-6418-48b4-b227-4604a737ce0b" providerId="ADAL" clId="{939096C7-D78E-4101-857F-508E96CD133C}" dt="2024-05-09T21:33:11.881" v="1388" actId="478"/>
        <pc:sldMkLst>
          <pc:docMk/>
          <pc:sldMk cId="2421935149" sldId="444"/>
        </pc:sldMkLst>
        <pc:spChg chg="del">
          <ac:chgData name="Rohne, Dean M." userId="2a3dc46e-6418-48b4-b227-4604a737ce0b" providerId="ADAL" clId="{939096C7-D78E-4101-857F-508E96CD133C}" dt="2024-05-09T21:33:11.881" v="1388" actId="478"/>
          <ac:spMkLst>
            <pc:docMk/>
            <pc:sldMk cId="2421935149" sldId="444"/>
            <ac:spMk id="3" creationId="{00000000-0000-0000-0000-000000000000}"/>
          </ac:spMkLst>
        </pc:spChg>
      </pc:sldChg>
      <pc:sldChg chg="delSp modSp mod">
        <pc:chgData name="Rohne, Dean M." userId="2a3dc46e-6418-48b4-b227-4604a737ce0b" providerId="ADAL" clId="{939096C7-D78E-4101-857F-508E96CD133C}" dt="2024-05-09T21:34:04.030" v="1389" actId="14100"/>
        <pc:sldMkLst>
          <pc:docMk/>
          <pc:sldMk cId="1916414210" sldId="449"/>
        </pc:sldMkLst>
        <pc:spChg chg="mod">
          <ac:chgData name="Rohne, Dean M." userId="2a3dc46e-6418-48b4-b227-4604a737ce0b" providerId="ADAL" clId="{939096C7-D78E-4101-857F-508E96CD133C}" dt="2024-05-09T21:14:32.930" v="713"/>
          <ac:spMkLst>
            <pc:docMk/>
            <pc:sldMk cId="1916414210" sldId="449"/>
            <ac:spMk id="2" creationId="{00000000-0000-0000-0000-000000000000}"/>
          </ac:spMkLst>
        </pc:spChg>
        <pc:spChg chg="mod">
          <ac:chgData name="Rohne, Dean M." userId="2a3dc46e-6418-48b4-b227-4604a737ce0b" providerId="ADAL" clId="{939096C7-D78E-4101-857F-508E96CD133C}" dt="2024-05-09T21:34:04.030" v="1389" actId="14100"/>
          <ac:spMkLst>
            <pc:docMk/>
            <pc:sldMk cId="1916414210" sldId="449"/>
            <ac:spMk id="3" creationId="{00000000-0000-0000-0000-000000000000}"/>
          </ac:spMkLst>
        </pc:spChg>
        <pc:spChg chg="del">
          <ac:chgData name="Rohne, Dean M." userId="2a3dc46e-6418-48b4-b227-4604a737ce0b" providerId="ADAL" clId="{939096C7-D78E-4101-857F-508E96CD133C}" dt="2024-05-09T21:14:53.610" v="825" actId="478"/>
          <ac:spMkLst>
            <pc:docMk/>
            <pc:sldMk cId="1916414210" sldId="449"/>
            <ac:spMk id="8" creationId="{31538EC9-550A-0B1C-940A-3F11DCF2BA63}"/>
          </ac:spMkLst>
        </pc:spChg>
      </pc:sldChg>
      <pc:sldChg chg="addSp modSp mod">
        <pc:chgData name="Rohne, Dean M." userId="2a3dc46e-6418-48b4-b227-4604a737ce0b" providerId="ADAL" clId="{939096C7-D78E-4101-857F-508E96CD133C}" dt="2024-05-09T21:34:49.539" v="1390" actId="403"/>
        <pc:sldMkLst>
          <pc:docMk/>
          <pc:sldMk cId="3519216327" sldId="450"/>
        </pc:sldMkLst>
        <pc:spChg chg="add mod">
          <ac:chgData name="Rohne, Dean M." userId="2a3dc46e-6418-48b4-b227-4604a737ce0b" providerId="ADAL" clId="{939096C7-D78E-4101-857F-508E96CD133C}" dt="2024-05-09T21:19:12.046" v="848"/>
          <ac:spMkLst>
            <pc:docMk/>
            <pc:sldMk cId="3519216327" sldId="450"/>
            <ac:spMk id="2" creationId="{864E7B90-8A57-B250-111E-665A989B0A07}"/>
          </ac:spMkLst>
        </pc:spChg>
        <pc:spChg chg="mod">
          <ac:chgData name="Rohne, Dean M." userId="2a3dc46e-6418-48b4-b227-4604a737ce0b" providerId="ADAL" clId="{939096C7-D78E-4101-857F-508E96CD133C}" dt="2024-05-09T21:34:49.539" v="1390" actId="403"/>
          <ac:spMkLst>
            <pc:docMk/>
            <pc:sldMk cId="3519216327" sldId="450"/>
            <ac:spMk id="40962" creationId="{00000000-0000-0000-0000-000000000000}"/>
          </ac:spMkLst>
        </pc:spChg>
        <pc:spChg chg="mod">
          <ac:chgData name="Rohne, Dean M." userId="2a3dc46e-6418-48b4-b227-4604a737ce0b" providerId="ADAL" clId="{939096C7-D78E-4101-857F-508E96CD133C}" dt="2024-05-09T21:13:59.415" v="647"/>
          <ac:spMkLst>
            <pc:docMk/>
            <pc:sldMk cId="3519216327" sldId="450"/>
            <ac:spMk id="40963" creationId="{00000000-0000-0000-0000-000000000000}"/>
          </ac:spMkLst>
        </pc:spChg>
      </pc:sldChg>
      <pc:sldChg chg="delSp modSp mod">
        <pc:chgData name="Rohne, Dean M." userId="2a3dc46e-6418-48b4-b227-4604a737ce0b" providerId="ADAL" clId="{939096C7-D78E-4101-857F-508E96CD133C}" dt="2024-05-09T21:32:16.212" v="1382" actId="478"/>
        <pc:sldMkLst>
          <pc:docMk/>
          <pc:sldMk cId="2911781888" sldId="456"/>
        </pc:sldMkLst>
        <pc:spChg chg="mod">
          <ac:chgData name="Rohne, Dean M." userId="2a3dc46e-6418-48b4-b227-4604a737ce0b" providerId="ADAL" clId="{939096C7-D78E-4101-857F-508E96CD133C}" dt="2024-05-09T21:14:32.961" v="823"/>
          <ac:spMkLst>
            <pc:docMk/>
            <pc:sldMk cId="2911781888" sldId="456"/>
            <ac:spMk id="61442" creationId="{00000000-0000-0000-0000-000000000000}"/>
          </ac:spMkLst>
        </pc:spChg>
        <pc:spChg chg="del">
          <ac:chgData name="Rohne, Dean M." userId="2a3dc46e-6418-48b4-b227-4604a737ce0b" providerId="ADAL" clId="{939096C7-D78E-4101-857F-508E96CD133C}" dt="2024-05-09T21:32:16.212" v="1382" actId="478"/>
          <ac:spMkLst>
            <pc:docMk/>
            <pc:sldMk cId="2911781888" sldId="456"/>
            <ac:spMk id="61448" creationId="{2D9DE38D-CDFE-547E-E993-D0768240DE7B}"/>
          </ac:spMkLst>
        </pc:spChg>
      </pc:sldChg>
      <pc:sldChg chg="addSp delSp modSp mod">
        <pc:chgData name="Rohne, Dean M." userId="2a3dc46e-6418-48b4-b227-4604a737ce0b" providerId="ADAL" clId="{939096C7-D78E-4101-857F-508E96CD133C}" dt="2024-05-09T21:28:52.884" v="1235"/>
        <pc:sldMkLst>
          <pc:docMk/>
          <pc:sldMk cId="3905256784" sldId="457"/>
        </pc:sldMkLst>
        <pc:picChg chg="add del mod">
          <ac:chgData name="Rohne, Dean M." userId="2a3dc46e-6418-48b4-b227-4604a737ce0b" providerId="ADAL" clId="{939096C7-D78E-4101-857F-508E96CD133C}" dt="2024-05-09T21:13:32.594" v="64"/>
          <ac:picMkLst>
            <pc:docMk/>
            <pc:sldMk cId="3905256784" sldId="457"/>
            <ac:picMk id="3" creationId="{561C4347-7DD4-AF4F-DFD0-59F186F095D8}"/>
          </ac:picMkLst>
        </pc:picChg>
        <pc:picChg chg="add del mod">
          <ac:chgData name="Rohne, Dean M." userId="2a3dc46e-6418-48b4-b227-4604a737ce0b" providerId="ADAL" clId="{939096C7-D78E-4101-857F-508E96CD133C}" dt="2024-05-09T21:28:52.884" v="1235"/>
          <ac:picMkLst>
            <pc:docMk/>
            <pc:sldMk cId="3905256784" sldId="457"/>
            <ac:picMk id="4" creationId="{55204814-9C41-0FEA-DCF7-58AD96829BBD}"/>
          </ac:picMkLst>
        </pc:picChg>
      </pc:sldChg>
      <pc:sldChg chg="addSp delSp modSp mod">
        <pc:chgData name="Rohne, Dean M." userId="2a3dc46e-6418-48b4-b227-4604a737ce0b" providerId="ADAL" clId="{939096C7-D78E-4101-857F-508E96CD133C}" dt="2024-05-09T21:28:52.885" v="1243"/>
        <pc:sldMkLst>
          <pc:docMk/>
          <pc:sldMk cId="4149564376" sldId="458"/>
        </pc:sldMkLst>
        <pc:picChg chg="add del mod">
          <ac:chgData name="Rohne, Dean M." userId="2a3dc46e-6418-48b4-b227-4604a737ce0b" providerId="ADAL" clId="{939096C7-D78E-4101-857F-508E96CD133C}" dt="2024-05-09T21:13:32.594" v="72"/>
          <ac:picMkLst>
            <pc:docMk/>
            <pc:sldMk cId="4149564376" sldId="458"/>
            <ac:picMk id="3" creationId="{B38E6328-D834-4312-EB6A-E1BAC30A3138}"/>
          </ac:picMkLst>
        </pc:picChg>
        <pc:picChg chg="add del mod">
          <ac:chgData name="Rohne, Dean M." userId="2a3dc46e-6418-48b4-b227-4604a737ce0b" providerId="ADAL" clId="{939096C7-D78E-4101-857F-508E96CD133C}" dt="2024-05-09T21:28:52.885" v="1243"/>
          <ac:picMkLst>
            <pc:docMk/>
            <pc:sldMk cId="4149564376" sldId="458"/>
            <ac:picMk id="5" creationId="{B7BFD51F-2494-583F-9EA3-237592DB3EB3}"/>
          </ac:picMkLst>
        </pc:picChg>
      </pc:sldChg>
      <pc:sldChg chg="addSp delSp modSp mod">
        <pc:chgData name="Rohne, Dean M." userId="2a3dc46e-6418-48b4-b227-4604a737ce0b" providerId="ADAL" clId="{939096C7-D78E-4101-857F-508E96CD133C}" dt="2024-05-09T21:28:52.878" v="1203"/>
        <pc:sldMkLst>
          <pc:docMk/>
          <pc:sldMk cId="1495253485" sldId="549"/>
        </pc:sldMkLst>
        <pc:spChg chg="mod">
          <ac:chgData name="Rohne, Dean M." userId="2a3dc46e-6418-48b4-b227-4604a737ce0b" providerId="ADAL" clId="{939096C7-D78E-4101-857F-508E96CD133C}" dt="2024-05-09T21:13:59.192" v="405"/>
          <ac:spMkLst>
            <pc:docMk/>
            <pc:sldMk cId="1495253485" sldId="549"/>
            <ac:spMk id="424962" creationId="{00000000-0000-0000-0000-000000000000}"/>
          </ac:spMkLst>
        </pc:spChg>
        <pc:picChg chg="add del mod">
          <ac:chgData name="Rohne, Dean M." userId="2a3dc46e-6418-48b4-b227-4604a737ce0b" providerId="ADAL" clId="{939096C7-D78E-4101-857F-508E96CD133C}" dt="2024-05-09T21:13:32.592" v="32"/>
          <ac:picMkLst>
            <pc:docMk/>
            <pc:sldMk cId="1495253485" sldId="549"/>
            <ac:picMk id="3" creationId="{F3A3CE72-9BF7-189B-CECA-3E48739AB796}"/>
          </ac:picMkLst>
        </pc:picChg>
        <pc:picChg chg="add del mod">
          <ac:chgData name="Rohne, Dean M." userId="2a3dc46e-6418-48b4-b227-4604a737ce0b" providerId="ADAL" clId="{939096C7-D78E-4101-857F-508E96CD133C}" dt="2024-05-09T21:28:52.878" v="1203"/>
          <ac:picMkLst>
            <pc:docMk/>
            <pc:sldMk cId="1495253485" sldId="549"/>
            <ac:picMk id="5" creationId="{A4F26838-6D87-A587-FC86-0DB8CB2985AE}"/>
          </ac:picMkLst>
        </pc:picChg>
      </pc:sldChg>
      <pc:sldChg chg="addSp delSp modSp mod">
        <pc:chgData name="Rohne, Dean M." userId="2a3dc46e-6418-48b4-b227-4604a737ce0b" providerId="ADAL" clId="{939096C7-D78E-4101-857F-508E96CD133C}" dt="2024-05-09T21:28:52.881" v="1219"/>
        <pc:sldMkLst>
          <pc:docMk/>
          <pc:sldMk cId="2698523150" sldId="550"/>
        </pc:sldMkLst>
        <pc:picChg chg="add del mod">
          <ac:chgData name="Rohne, Dean M." userId="2a3dc46e-6418-48b4-b227-4604a737ce0b" providerId="ADAL" clId="{939096C7-D78E-4101-857F-508E96CD133C}" dt="2024-05-09T21:13:32.594" v="48"/>
          <ac:picMkLst>
            <pc:docMk/>
            <pc:sldMk cId="2698523150" sldId="550"/>
            <ac:picMk id="4" creationId="{6E077FD6-ECAB-2042-064E-A26EBA203F56}"/>
          </ac:picMkLst>
        </pc:picChg>
        <pc:picChg chg="add del mod">
          <ac:chgData name="Rohne, Dean M." userId="2a3dc46e-6418-48b4-b227-4604a737ce0b" providerId="ADAL" clId="{939096C7-D78E-4101-857F-508E96CD133C}" dt="2024-05-09T21:28:52.881" v="1219"/>
          <ac:picMkLst>
            <pc:docMk/>
            <pc:sldMk cId="2698523150" sldId="550"/>
            <ac:picMk id="6" creationId="{6CBA7F04-1977-997A-D2E3-6F4924FA5B84}"/>
          </ac:picMkLst>
        </pc:picChg>
      </pc:sldChg>
      <pc:sldChg chg="addSp delSp modSp mod">
        <pc:chgData name="Rohne, Dean M." userId="2a3dc46e-6418-48b4-b227-4604a737ce0b" providerId="ADAL" clId="{939096C7-D78E-4101-857F-508E96CD133C}" dt="2024-05-09T21:28:52.887" v="1251"/>
        <pc:sldMkLst>
          <pc:docMk/>
          <pc:sldMk cId="1714181580" sldId="551"/>
        </pc:sldMkLst>
        <pc:picChg chg="add del mod">
          <ac:chgData name="Rohne, Dean M." userId="2a3dc46e-6418-48b4-b227-4604a737ce0b" providerId="ADAL" clId="{939096C7-D78E-4101-857F-508E96CD133C}" dt="2024-05-09T21:13:32.594" v="80"/>
          <ac:picMkLst>
            <pc:docMk/>
            <pc:sldMk cId="1714181580" sldId="551"/>
            <ac:picMk id="3" creationId="{21A8EB38-2F1E-921E-D01D-7BD1EB2806A8}"/>
          </ac:picMkLst>
        </pc:picChg>
        <pc:picChg chg="add del mod">
          <ac:chgData name="Rohne, Dean M." userId="2a3dc46e-6418-48b4-b227-4604a737ce0b" providerId="ADAL" clId="{939096C7-D78E-4101-857F-508E96CD133C}" dt="2024-05-09T21:28:52.887" v="1251"/>
          <ac:picMkLst>
            <pc:docMk/>
            <pc:sldMk cId="1714181580" sldId="551"/>
            <ac:picMk id="4" creationId="{B79E9899-05B5-2A81-ABC3-65AF8C9171B7}"/>
          </ac:picMkLst>
        </pc:picChg>
      </pc:sldChg>
      <pc:sldChg chg="delSp mod">
        <pc:chgData name="Rohne, Dean M." userId="2a3dc46e-6418-48b4-b227-4604a737ce0b" providerId="ADAL" clId="{939096C7-D78E-4101-857F-508E96CD133C}" dt="2024-05-09T21:32:49.690" v="1385" actId="478"/>
        <pc:sldMkLst>
          <pc:docMk/>
          <pc:sldMk cId="390833904" sldId="552"/>
        </pc:sldMkLst>
        <pc:spChg chg="del">
          <ac:chgData name="Rohne, Dean M." userId="2a3dc46e-6418-48b4-b227-4604a737ce0b" providerId="ADAL" clId="{939096C7-D78E-4101-857F-508E96CD133C}" dt="2024-05-09T21:32:49.690" v="1385" actId="478"/>
          <ac:spMkLst>
            <pc:docMk/>
            <pc:sldMk cId="390833904" sldId="552"/>
            <ac:spMk id="3" creationId="{00000000-0000-0000-0000-000000000000}"/>
          </ac:spMkLst>
        </pc:spChg>
      </pc:sldChg>
      <pc:sldChg chg="modSp mod">
        <pc:chgData name="Rohne, Dean M." userId="2a3dc46e-6418-48b4-b227-4604a737ce0b" providerId="ADAL" clId="{939096C7-D78E-4101-857F-508E96CD133C}" dt="2024-05-09T21:30:22.033" v="1381"/>
        <pc:sldMkLst>
          <pc:docMk/>
          <pc:sldMk cId="2582540156" sldId="574"/>
        </pc:sldMkLst>
        <pc:spChg chg="mod">
          <ac:chgData name="Rohne, Dean M." userId="2a3dc46e-6418-48b4-b227-4604a737ce0b" providerId="ADAL" clId="{939096C7-D78E-4101-857F-508E96CD133C}" dt="2024-05-09T21:30:22.033" v="1381"/>
          <ac:spMkLst>
            <pc:docMk/>
            <pc:sldMk cId="2582540156" sldId="574"/>
            <ac:spMk id="424963" creationId="{00000000-0000-0000-0000-000000000000}"/>
          </ac:spMkLst>
        </pc:spChg>
      </pc:sldChg>
      <pc:sldChg chg="modSp mod">
        <pc:chgData name="Rohne, Dean M." userId="2a3dc46e-6418-48b4-b227-4604a737ce0b" providerId="ADAL" clId="{939096C7-D78E-4101-857F-508E96CD133C}" dt="2024-05-09T21:29:49.627" v="1349"/>
        <pc:sldMkLst>
          <pc:docMk/>
          <pc:sldMk cId="621003873" sldId="3412"/>
        </pc:sldMkLst>
        <pc:spChg chg="mod">
          <ac:chgData name="Rohne, Dean M." userId="2a3dc46e-6418-48b4-b227-4604a737ce0b" providerId="ADAL" clId="{939096C7-D78E-4101-857F-508E96CD133C}" dt="2024-05-09T21:29:49.627" v="1349"/>
          <ac:spMkLst>
            <pc:docMk/>
            <pc:sldMk cId="621003873" sldId="3412"/>
            <ac:spMk id="7" creationId="{2F8CED54-C020-8C69-03A8-24937765CA25}"/>
          </ac:spMkLst>
        </pc:spChg>
      </pc:sldChg>
      <pc:sldChg chg="addSp delSp modSp mod">
        <pc:chgData name="Rohne, Dean M." userId="2a3dc46e-6418-48b4-b227-4604a737ce0b" providerId="ADAL" clId="{939096C7-D78E-4101-857F-508E96CD133C}" dt="2024-05-09T21:33:06.503" v="1387" actId="478"/>
        <pc:sldMkLst>
          <pc:docMk/>
          <pc:sldMk cId="3572220029" sldId="3413"/>
        </pc:sldMkLst>
        <pc:spChg chg="add del mod">
          <ac:chgData name="Rohne, Dean M." userId="2a3dc46e-6418-48b4-b227-4604a737ce0b" providerId="ADAL" clId="{939096C7-D78E-4101-857F-508E96CD133C}" dt="2024-05-09T21:33:06.503" v="1387" actId="478"/>
          <ac:spMkLst>
            <pc:docMk/>
            <pc:sldMk cId="3572220029" sldId="3413"/>
            <ac:spMk id="8" creationId="{257642EB-8C46-1FAA-3596-9BEA22FA2E2F}"/>
          </ac:spMkLst>
        </pc:spChg>
        <pc:picChg chg="add del mod">
          <ac:chgData name="Rohne, Dean M." userId="2a3dc46e-6418-48b4-b227-4604a737ce0b" providerId="ADAL" clId="{939096C7-D78E-4101-857F-508E96CD133C}" dt="2024-05-09T21:13:32.594" v="88"/>
          <ac:picMkLst>
            <pc:docMk/>
            <pc:sldMk cId="3572220029" sldId="3413"/>
            <ac:picMk id="5" creationId="{21154437-9140-17B7-F1DE-0FC26BB12BDC}"/>
          </ac:picMkLst>
        </pc:picChg>
        <pc:picChg chg="add del mod">
          <ac:chgData name="Rohne, Dean M." userId="2a3dc46e-6418-48b4-b227-4604a737ce0b" providerId="ADAL" clId="{939096C7-D78E-4101-857F-508E96CD133C}" dt="2024-05-09T21:28:52.889" v="1259"/>
          <ac:picMkLst>
            <pc:docMk/>
            <pc:sldMk cId="3572220029" sldId="3413"/>
            <ac:picMk id="9" creationId="{C14DECFA-9F7E-2D07-123E-3C3B0323B61A}"/>
          </ac:picMkLst>
        </pc:picChg>
      </pc:sldChg>
      <pc:sldChg chg="delSp modSp mod">
        <pc:chgData name="Rohne, Dean M." userId="2a3dc46e-6418-48b4-b227-4604a737ce0b" providerId="ADAL" clId="{939096C7-D78E-4101-857F-508E96CD133C}" dt="2024-05-09T21:14:42.471" v="824" actId="478"/>
        <pc:sldMkLst>
          <pc:docMk/>
          <pc:sldMk cId="165196307" sldId="3414"/>
        </pc:sldMkLst>
        <pc:spChg chg="mod">
          <ac:chgData name="Rohne, Dean M." userId="2a3dc46e-6418-48b4-b227-4604a737ce0b" providerId="ADAL" clId="{939096C7-D78E-4101-857F-508E96CD133C}" dt="2024-05-09T21:14:32.924" v="691"/>
          <ac:spMkLst>
            <pc:docMk/>
            <pc:sldMk cId="165196307" sldId="3414"/>
            <ac:spMk id="2" creationId="{53721135-0FE9-0F45-5D98-E7651516F4CA}"/>
          </ac:spMkLst>
        </pc:spChg>
        <pc:spChg chg="del">
          <ac:chgData name="Rohne, Dean M." userId="2a3dc46e-6418-48b4-b227-4604a737ce0b" providerId="ADAL" clId="{939096C7-D78E-4101-857F-508E96CD133C}" dt="2024-05-09T21:14:42.471" v="824" actId="478"/>
          <ac:spMkLst>
            <pc:docMk/>
            <pc:sldMk cId="165196307" sldId="3414"/>
            <ac:spMk id="10" creationId="{8DAFB82B-654A-2557-0E1A-6219F33301F5}"/>
          </ac:spMkLst>
        </pc:spChg>
      </pc:sldChg>
      <pc:sldChg chg="addSp delSp modSp mod">
        <pc:chgData name="Rohne, Dean M." userId="2a3dc46e-6418-48b4-b227-4604a737ce0b" providerId="ADAL" clId="{939096C7-D78E-4101-857F-508E96CD133C}" dt="2024-05-09T21:28:52.882" v="1227"/>
        <pc:sldMkLst>
          <pc:docMk/>
          <pc:sldMk cId="887636574" sldId="3415"/>
        </pc:sldMkLst>
        <pc:picChg chg="add del mod">
          <ac:chgData name="Rohne, Dean M." userId="2a3dc46e-6418-48b4-b227-4604a737ce0b" providerId="ADAL" clId="{939096C7-D78E-4101-857F-508E96CD133C}" dt="2024-05-09T21:13:32.594" v="56"/>
          <ac:picMkLst>
            <pc:docMk/>
            <pc:sldMk cId="887636574" sldId="3415"/>
            <ac:picMk id="5" creationId="{115277F8-C215-8F37-1F58-BC606C157A4C}"/>
          </ac:picMkLst>
        </pc:picChg>
        <pc:picChg chg="add del mod">
          <ac:chgData name="Rohne, Dean M." userId="2a3dc46e-6418-48b4-b227-4604a737ce0b" providerId="ADAL" clId="{939096C7-D78E-4101-857F-508E96CD133C}" dt="2024-05-09T21:28:52.882" v="1227"/>
          <ac:picMkLst>
            <pc:docMk/>
            <pc:sldMk cId="887636574" sldId="3415"/>
            <ac:picMk id="7" creationId="{78CCDE0D-AEA4-4F9B-EF50-163E5098DB09}"/>
          </ac:picMkLst>
        </pc:picChg>
      </pc:sldChg>
      <pc:sldChg chg="addSp delSp modSp add mod">
        <pc:chgData name="Rohne, Dean M." userId="2a3dc46e-6418-48b4-b227-4604a737ce0b" providerId="ADAL" clId="{939096C7-D78E-4101-857F-508E96CD133C}" dt="2024-05-09T21:29:23.952" v="1327" actId="20577"/>
        <pc:sldMkLst>
          <pc:docMk/>
          <pc:sldMk cId="1490819155" sldId="3416"/>
        </pc:sldMkLst>
        <pc:spChg chg="mod">
          <ac:chgData name="Rohne, Dean M." userId="2a3dc46e-6418-48b4-b227-4604a737ce0b" providerId="ADAL" clId="{939096C7-D78E-4101-857F-508E96CD133C}" dt="2024-05-09T21:29:23.952" v="1327" actId="20577"/>
          <ac:spMkLst>
            <pc:docMk/>
            <pc:sldMk cId="1490819155" sldId="3416"/>
            <ac:spMk id="3" creationId="{FF278F1E-18C0-0CC7-8F2D-CC5D76F7485F}"/>
          </ac:spMkLst>
        </pc:spChg>
        <pc:picChg chg="add del mod">
          <ac:chgData name="Rohne, Dean M." userId="2a3dc46e-6418-48b4-b227-4604a737ce0b" providerId="ADAL" clId="{939096C7-D78E-4101-857F-508E96CD133C}" dt="2024-05-09T21:28:52.892" v="1275"/>
          <ac:picMkLst>
            <pc:docMk/>
            <pc:sldMk cId="1490819155" sldId="3416"/>
            <ac:picMk id="5" creationId="{ED94996E-8B5E-AFB6-D821-60627C951CEA}"/>
          </ac:picMkLst>
        </pc:picChg>
      </pc:sldChg>
      <pc:sldChg chg="addSp delSp modSp add mod ord">
        <pc:chgData name="Rohne, Dean M." userId="2a3dc46e-6418-48b4-b227-4604a737ce0b" providerId="ADAL" clId="{939096C7-D78E-4101-857F-508E96CD133C}" dt="2024-05-09T21:28:52.893" v="1283"/>
        <pc:sldMkLst>
          <pc:docMk/>
          <pc:sldMk cId="190748934" sldId="3417"/>
        </pc:sldMkLst>
        <pc:spChg chg="mod">
          <ac:chgData name="Rohne, Dean M." userId="2a3dc46e-6418-48b4-b227-4604a737ce0b" providerId="ADAL" clId="{939096C7-D78E-4101-857F-508E96CD133C}" dt="2024-05-09T21:28:39.223" v="1195" actId="20577"/>
          <ac:spMkLst>
            <pc:docMk/>
            <pc:sldMk cId="190748934" sldId="3417"/>
            <ac:spMk id="3" creationId="{FF278F1E-18C0-0CC7-8F2D-CC5D76F7485F}"/>
          </ac:spMkLst>
        </pc:spChg>
        <pc:picChg chg="add del mod">
          <ac:chgData name="Rohne, Dean M." userId="2a3dc46e-6418-48b4-b227-4604a737ce0b" providerId="ADAL" clId="{939096C7-D78E-4101-857F-508E96CD133C}" dt="2024-05-09T21:28:52.893" v="1283"/>
          <ac:picMkLst>
            <pc:docMk/>
            <pc:sldMk cId="190748934" sldId="3417"/>
            <ac:picMk id="5" creationId="{58775C9B-E7E5-EFEF-26AC-1711DC4F630F}"/>
          </ac:picMkLst>
        </pc:picChg>
      </pc:sldChg>
      <pc:sldMasterChg chg="modSldLayout">
        <pc:chgData name="Rohne, Dean M." userId="2a3dc46e-6418-48b4-b227-4604a737ce0b" providerId="ADAL" clId="{939096C7-D78E-4101-857F-508E96CD133C}" dt="2024-05-09T21:13:55.958" v="383"/>
        <pc:sldMasterMkLst>
          <pc:docMk/>
          <pc:sldMasterMk cId="0" sldId="2147483660"/>
        </pc:sldMasterMkLst>
        <pc:sldLayoutChg chg="modSp mod">
          <pc:chgData name="Rohne, Dean M." userId="2a3dc46e-6418-48b4-b227-4604a737ce0b" providerId="ADAL" clId="{939096C7-D78E-4101-857F-508E96CD133C}" dt="2024-05-09T21:13:55.922" v="251"/>
          <pc:sldLayoutMkLst>
            <pc:docMk/>
            <pc:sldMasterMk cId="0" sldId="2147483660"/>
            <pc:sldLayoutMk cId="0" sldId="2147483661"/>
          </pc:sldLayoutMkLst>
          <pc:spChg chg="mod">
            <ac:chgData name="Rohne, Dean M." userId="2a3dc46e-6418-48b4-b227-4604a737ce0b" providerId="ADAL" clId="{939096C7-D78E-4101-857F-508E96CD133C}" dt="2024-05-09T21:13:55.922" v="251"/>
            <ac:spMkLst>
              <pc:docMk/>
              <pc:sldMasterMk cId="0" sldId="2147483660"/>
              <pc:sldLayoutMk cId="0" sldId="2147483661"/>
              <ac:spMk id="8" creationId="{4F380F61-19EB-30B2-0502-47A2DE0448C2}"/>
            </ac:spMkLst>
          </pc:spChg>
        </pc:sldLayoutChg>
        <pc:sldLayoutChg chg="modSp mod">
          <pc:chgData name="Rohne, Dean M." userId="2a3dc46e-6418-48b4-b227-4604a737ce0b" providerId="ADAL" clId="{939096C7-D78E-4101-857F-508E96CD133C}" dt="2024-05-09T21:13:50.729" v="119"/>
          <pc:sldLayoutMkLst>
            <pc:docMk/>
            <pc:sldMasterMk cId="0" sldId="2147483660"/>
            <pc:sldLayoutMk cId="0" sldId="2147483662"/>
          </pc:sldLayoutMkLst>
          <pc:spChg chg="mod">
            <ac:chgData name="Rohne, Dean M." userId="2a3dc46e-6418-48b4-b227-4604a737ce0b" providerId="ADAL" clId="{939096C7-D78E-4101-857F-508E96CD133C}" dt="2024-05-09T21:13:50.729" v="119"/>
            <ac:spMkLst>
              <pc:docMk/>
              <pc:sldMasterMk cId="0" sldId="2147483660"/>
              <pc:sldLayoutMk cId="0" sldId="2147483662"/>
              <ac:spMk id="2" creationId="{00000000-0000-0000-0000-000000000000}"/>
            </ac:spMkLst>
          </pc:spChg>
        </pc:sldLayoutChg>
        <pc:sldLayoutChg chg="modSp mod">
          <pc:chgData name="Rohne, Dean M." userId="2a3dc46e-6418-48b4-b227-4604a737ce0b" providerId="ADAL" clId="{939096C7-D78E-4101-857F-508E96CD133C}" dt="2024-05-09T21:13:54.903" v="207"/>
          <pc:sldLayoutMkLst>
            <pc:docMk/>
            <pc:sldMasterMk cId="0" sldId="2147483660"/>
            <pc:sldLayoutMk cId="0" sldId="2147483668"/>
          </pc:sldLayoutMkLst>
          <pc:spChg chg="mod">
            <ac:chgData name="Rohne, Dean M." userId="2a3dc46e-6418-48b4-b227-4604a737ce0b" providerId="ADAL" clId="{939096C7-D78E-4101-857F-508E96CD133C}" dt="2024-05-09T21:13:54.903" v="207"/>
            <ac:spMkLst>
              <pc:docMk/>
              <pc:sldMasterMk cId="0" sldId="2147483660"/>
              <pc:sldLayoutMk cId="0" sldId="2147483668"/>
              <ac:spMk id="5" creationId="{00000000-0000-0000-0000-000000000000}"/>
            </ac:spMkLst>
          </pc:spChg>
        </pc:sldLayoutChg>
        <pc:sldLayoutChg chg="modSp mod">
          <pc:chgData name="Rohne, Dean M." userId="2a3dc46e-6418-48b4-b227-4604a737ce0b" providerId="ADAL" clId="{939096C7-D78E-4101-857F-508E96CD133C}" dt="2024-05-09T21:13:55.952" v="361"/>
          <pc:sldLayoutMkLst>
            <pc:docMk/>
            <pc:sldMasterMk cId="0" sldId="2147483660"/>
            <pc:sldLayoutMk cId="0" sldId="2147483670"/>
          </pc:sldLayoutMkLst>
          <pc:spChg chg="mod">
            <ac:chgData name="Rohne, Dean M." userId="2a3dc46e-6418-48b4-b227-4604a737ce0b" providerId="ADAL" clId="{939096C7-D78E-4101-857F-508E96CD133C}" dt="2024-05-09T21:13:55.952" v="361"/>
            <ac:spMkLst>
              <pc:docMk/>
              <pc:sldMasterMk cId="0" sldId="2147483660"/>
              <pc:sldLayoutMk cId="0" sldId="2147483670"/>
              <ac:spMk id="4" creationId="{F98635D6-ECD1-6C8C-F52B-300D368D46BA}"/>
            </ac:spMkLst>
          </pc:spChg>
        </pc:sldLayoutChg>
        <pc:sldLayoutChg chg="modSp mod">
          <pc:chgData name="Rohne, Dean M." userId="2a3dc46e-6418-48b4-b227-4604a737ce0b" providerId="ADAL" clId="{939096C7-D78E-4101-857F-508E96CD133C}" dt="2024-05-09T21:13:55.916" v="229"/>
          <pc:sldLayoutMkLst>
            <pc:docMk/>
            <pc:sldMasterMk cId="0" sldId="2147483660"/>
            <pc:sldLayoutMk cId="275411454" sldId="2147483676"/>
          </pc:sldLayoutMkLst>
          <pc:spChg chg="mod">
            <ac:chgData name="Rohne, Dean M." userId="2a3dc46e-6418-48b4-b227-4604a737ce0b" providerId="ADAL" clId="{939096C7-D78E-4101-857F-508E96CD133C}" dt="2024-05-09T21:13:52.431" v="185"/>
            <ac:spMkLst>
              <pc:docMk/>
              <pc:sldMasterMk cId="0" sldId="2147483660"/>
              <pc:sldLayoutMk cId="275411454" sldId="2147483676"/>
              <ac:spMk id="14" creationId="{00000000-0000-0000-0000-000000000000}"/>
            </ac:spMkLst>
          </pc:spChg>
          <pc:spChg chg="mod">
            <ac:chgData name="Rohne, Dean M." userId="2a3dc46e-6418-48b4-b227-4604a737ce0b" providerId="ADAL" clId="{939096C7-D78E-4101-857F-508E96CD133C}" dt="2024-05-09T21:13:55.916" v="229"/>
            <ac:spMkLst>
              <pc:docMk/>
              <pc:sldMasterMk cId="0" sldId="2147483660"/>
              <pc:sldLayoutMk cId="275411454" sldId="2147483676"/>
              <ac:spMk id="18" creationId="{00000000-0000-0000-0000-000000000000}"/>
            </ac:spMkLst>
          </pc:spChg>
        </pc:sldLayoutChg>
        <pc:sldLayoutChg chg="modSp mod">
          <pc:chgData name="Rohne, Dean M." userId="2a3dc46e-6418-48b4-b227-4604a737ce0b" providerId="ADAL" clId="{939096C7-D78E-4101-857F-508E96CD133C}" dt="2024-05-09T21:13:50.735" v="141"/>
          <pc:sldLayoutMkLst>
            <pc:docMk/>
            <pc:sldMasterMk cId="0" sldId="2147483660"/>
            <pc:sldLayoutMk cId="635195061" sldId="2147483680"/>
          </pc:sldLayoutMkLst>
          <pc:spChg chg="mod">
            <ac:chgData name="Rohne, Dean M." userId="2a3dc46e-6418-48b4-b227-4604a737ce0b" providerId="ADAL" clId="{939096C7-D78E-4101-857F-508E96CD133C}" dt="2024-05-09T21:13:50.735" v="141"/>
            <ac:spMkLst>
              <pc:docMk/>
              <pc:sldMasterMk cId="0" sldId="2147483660"/>
              <pc:sldLayoutMk cId="635195061" sldId="2147483680"/>
              <ac:spMk id="2" creationId="{F8D7AD5D-EB04-4C57-9354-C8C0F6212FE1}"/>
            </ac:spMkLst>
          </pc:spChg>
        </pc:sldLayoutChg>
        <pc:sldLayoutChg chg="modSp mod">
          <pc:chgData name="Rohne, Dean M." userId="2a3dc46e-6418-48b4-b227-4604a737ce0b" providerId="ADAL" clId="{939096C7-D78E-4101-857F-508E96CD133C}" dt="2024-05-09T21:13:55.934" v="295"/>
          <pc:sldLayoutMkLst>
            <pc:docMk/>
            <pc:sldMasterMk cId="0" sldId="2147483660"/>
            <pc:sldLayoutMk cId="1774600506" sldId="2147483682"/>
          </pc:sldLayoutMkLst>
          <pc:spChg chg="mod">
            <ac:chgData name="Rohne, Dean M." userId="2a3dc46e-6418-48b4-b227-4604a737ce0b" providerId="ADAL" clId="{939096C7-D78E-4101-857F-508E96CD133C}" dt="2024-05-09T21:13:55.934" v="295"/>
            <ac:spMkLst>
              <pc:docMk/>
              <pc:sldMasterMk cId="0" sldId="2147483660"/>
              <pc:sldLayoutMk cId="1774600506" sldId="2147483682"/>
              <ac:spMk id="2" creationId="{5CAF2F6B-FBAD-7768-8343-725AC352337A}"/>
            </ac:spMkLst>
          </pc:spChg>
        </pc:sldLayoutChg>
        <pc:sldLayoutChg chg="modSp mod">
          <pc:chgData name="Rohne, Dean M." userId="2a3dc46e-6418-48b4-b227-4604a737ce0b" providerId="ADAL" clId="{939096C7-D78E-4101-857F-508E96CD133C}" dt="2024-05-09T21:13:55.958" v="383"/>
          <pc:sldLayoutMkLst>
            <pc:docMk/>
            <pc:sldMasterMk cId="0" sldId="2147483660"/>
            <pc:sldLayoutMk cId="2730879185" sldId="2147483696"/>
          </pc:sldLayoutMkLst>
          <pc:spChg chg="mod">
            <ac:chgData name="Rohne, Dean M." userId="2a3dc46e-6418-48b4-b227-4604a737ce0b" providerId="ADAL" clId="{939096C7-D78E-4101-857F-508E96CD133C}" dt="2024-05-09T21:13:55.958" v="383"/>
            <ac:spMkLst>
              <pc:docMk/>
              <pc:sldMasterMk cId="0" sldId="2147483660"/>
              <pc:sldLayoutMk cId="2730879185" sldId="2147483696"/>
              <ac:spMk id="2" creationId="{49890C2A-4818-057C-3065-1F20357CCF88}"/>
            </ac:spMkLst>
          </pc:spChg>
          <pc:spChg chg="mod">
            <ac:chgData name="Rohne, Dean M." userId="2a3dc46e-6418-48b4-b227-4604a737ce0b" providerId="ADAL" clId="{939096C7-D78E-4101-857F-508E96CD133C}" dt="2024-05-09T21:13:50.742" v="163"/>
            <ac:spMkLst>
              <pc:docMk/>
              <pc:sldMasterMk cId="0" sldId="2147483660"/>
              <pc:sldLayoutMk cId="2730879185" sldId="2147483696"/>
              <ac:spMk id="11" creationId="{00000000-0000-0000-0000-000000000000}"/>
            </ac:spMkLst>
          </pc:spChg>
        </pc:sldLayoutChg>
        <pc:sldLayoutChg chg="modSp mod">
          <pc:chgData name="Rohne, Dean M." userId="2a3dc46e-6418-48b4-b227-4604a737ce0b" providerId="ADAL" clId="{939096C7-D78E-4101-857F-508E96CD133C}" dt="2024-05-09T21:13:55.940" v="317"/>
          <pc:sldLayoutMkLst>
            <pc:docMk/>
            <pc:sldMasterMk cId="0" sldId="2147483660"/>
            <pc:sldLayoutMk cId="2638822636" sldId="2147483698"/>
          </pc:sldLayoutMkLst>
          <pc:spChg chg="mod">
            <ac:chgData name="Rohne, Dean M." userId="2a3dc46e-6418-48b4-b227-4604a737ce0b" providerId="ADAL" clId="{939096C7-D78E-4101-857F-508E96CD133C}" dt="2024-05-09T21:13:55.940" v="317"/>
            <ac:spMkLst>
              <pc:docMk/>
              <pc:sldMasterMk cId="0" sldId="2147483660"/>
              <pc:sldLayoutMk cId="2638822636" sldId="2147483698"/>
              <ac:spMk id="2" creationId="{0E5E0D38-20BC-7496-35F4-3F48C5AEDFC4}"/>
            </ac:spMkLst>
          </pc:spChg>
        </pc:sldLayoutChg>
        <pc:sldLayoutChg chg="modSp mod">
          <pc:chgData name="Rohne, Dean M." userId="2a3dc46e-6418-48b4-b227-4604a737ce0b" providerId="ADAL" clId="{939096C7-D78E-4101-857F-508E96CD133C}" dt="2024-05-09T21:13:55.947" v="339"/>
          <pc:sldLayoutMkLst>
            <pc:docMk/>
            <pc:sldMasterMk cId="0" sldId="2147483660"/>
            <pc:sldLayoutMk cId="2657900137" sldId="2147483699"/>
          </pc:sldLayoutMkLst>
          <pc:spChg chg="mod">
            <ac:chgData name="Rohne, Dean M." userId="2a3dc46e-6418-48b4-b227-4604a737ce0b" providerId="ADAL" clId="{939096C7-D78E-4101-857F-508E96CD133C}" dt="2024-05-09T21:13:55.947" v="339"/>
            <ac:spMkLst>
              <pc:docMk/>
              <pc:sldMasterMk cId="0" sldId="2147483660"/>
              <pc:sldLayoutMk cId="2657900137" sldId="2147483699"/>
              <ac:spMk id="5" creationId="{C38B25BF-31BB-1E4D-7421-81D58CCE0193}"/>
            </ac:spMkLst>
          </pc:spChg>
        </pc:sldLayoutChg>
        <pc:sldLayoutChg chg="modSp mod">
          <pc:chgData name="Rohne, Dean M." userId="2a3dc46e-6418-48b4-b227-4604a737ce0b" providerId="ADAL" clId="{939096C7-D78E-4101-857F-508E96CD133C}" dt="2024-05-09T21:13:55.928" v="273"/>
          <pc:sldLayoutMkLst>
            <pc:docMk/>
            <pc:sldMasterMk cId="0" sldId="2147483660"/>
            <pc:sldLayoutMk cId="155456033" sldId="2147483700"/>
          </pc:sldLayoutMkLst>
          <pc:spChg chg="mod">
            <ac:chgData name="Rohne, Dean M." userId="2a3dc46e-6418-48b4-b227-4604a737ce0b" providerId="ADAL" clId="{939096C7-D78E-4101-857F-508E96CD133C}" dt="2024-05-09T21:13:55.928" v="273"/>
            <ac:spMkLst>
              <pc:docMk/>
              <pc:sldMasterMk cId="0" sldId="2147483660"/>
              <pc:sldLayoutMk cId="155456033" sldId="2147483700"/>
              <ac:spMk id="30" creationId="{957646F9-CA5B-4C00-9F16-6208050E647B}"/>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ata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68154-4215-4277-877F-FF016714525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65FB0E5-016B-40A0-A6DA-43BC7214E198}">
      <dgm:prSet/>
      <dgm:spPr/>
      <dgm:t>
        <a:bodyPr/>
        <a:lstStyle/>
        <a:p>
          <a:r>
            <a:rPr lang="en-US" dirty="0"/>
            <a:t>Weak financial condition (loan losses)</a:t>
          </a:r>
        </a:p>
      </dgm:t>
    </dgm:pt>
    <dgm:pt modelId="{2DB2FBBB-C6E4-425F-83C8-D1227BCD8BAA}" type="parTrans" cxnId="{387DBF50-5677-465E-B6A4-17F0B9D743EB}">
      <dgm:prSet/>
      <dgm:spPr/>
      <dgm:t>
        <a:bodyPr/>
        <a:lstStyle/>
        <a:p>
          <a:endParaRPr lang="en-US"/>
        </a:p>
      </dgm:t>
    </dgm:pt>
    <dgm:pt modelId="{1E418676-1E06-43A6-AC2E-3918FCBA0703}" type="sibTrans" cxnId="{387DBF50-5677-465E-B6A4-17F0B9D743EB}">
      <dgm:prSet/>
      <dgm:spPr/>
      <dgm:t>
        <a:bodyPr/>
        <a:lstStyle/>
        <a:p>
          <a:endParaRPr lang="en-US"/>
        </a:p>
      </dgm:t>
    </dgm:pt>
    <dgm:pt modelId="{2FC69418-CCE8-4EDC-BD9F-CBB00D91ABFE}">
      <dgm:prSet/>
      <dgm:spPr/>
      <dgm:t>
        <a:bodyPr/>
        <a:lstStyle/>
        <a:p>
          <a:r>
            <a:rPr lang="en-US" dirty="0"/>
            <a:t>Service capabilities (technology)</a:t>
          </a:r>
        </a:p>
      </dgm:t>
    </dgm:pt>
    <dgm:pt modelId="{054E6E16-7F70-44C7-8D0B-1EB2D30555EE}" type="parTrans" cxnId="{8BA29BC9-5A9B-4ABB-A20F-9E27197840C1}">
      <dgm:prSet/>
      <dgm:spPr/>
      <dgm:t>
        <a:bodyPr/>
        <a:lstStyle/>
        <a:p>
          <a:endParaRPr lang="en-US"/>
        </a:p>
      </dgm:t>
    </dgm:pt>
    <dgm:pt modelId="{9D6AAC88-1404-4A6F-99FD-F2CCA0663E2F}" type="sibTrans" cxnId="{8BA29BC9-5A9B-4ABB-A20F-9E27197840C1}">
      <dgm:prSet/>
      <dgm:spPr/>
      <dgm:t>
        <a:bodyPr/>
        <a:lstStyle/>
        <a:p>
          <a:endParaRPr lang="en-US"/>
        </a:p>
      </dgm:t>
    </dgm:pt>
    <dgm:pt modelId="{4BDA1E25-B6E6-41C2-971D-96C79DF119F1}">
      <dgm:prSet/>
      <dgm:spPr/>
      <dgm:t>
        <a:bodyPr/>
        <a:lstStyle/>
        <a:p>
          <a:r>
            <a:rPr lang="en-US" dirty="0"/>
            <a:t>Succession (president/CEO/manager retiring)</a:t>
          </a:r>
        </a:p>
      </dgm:t>
    </dgm:pt>
    <dgm:pt modelId="{0F97BFDB-EEF6-4813-9FA6-6158DC4A4950}" type="parTrans" cxnId="{FBB980BE-FAC3-41F8-BE7A-3DBB69FD412D}">
      <dgm:prSet/>
      <dgm:spPr/>
      <dgm:t>
        <a:bodyPr/>
        <a:lstStyle/>
        <a:p>
          <a:endParaRPr lang="en-US"/>
        </a:p>
      </dgm:t>
    </dgm:pt>
    <dgm:pt modelId="{49C37AC0-9036-46EA-A7C7-80F678DBCC5A}" type="sibTrans" cxnId="{FBB980BE-FAC3-41F8-BE7A-3DBB69FD412D}">
      <dgm:prSet/>
      <dgm:spPr/>
      <dgm:t>
        <a:bodyPr/>
        <a:lstStyle/>
        <a:p>
          <a:endParaRPr lang="en-US"/>
        </a:p>
      </dgm:t>
    </dgm:pt>
    <dgm:pt modelId="{14B0FC51-9E00-405D-A78C-41E1E8E266AA}">
      <dgm:prSet/>
      <dgm:spPr/>
      <dgm:t>
        <a:bodyPr/>
        <a:lstStyle/>
        <a:p>
          <a:r>
            <a:rPr lang="en-US" dirty="0"/>
            <a:t>Field of membership disruption (single sponsor)</a:t>
          </a:r>
        </a:p>
      </dgm:t>
    </dgm:pt>
    <dgm:pt modelId="{F52DEE19-E2AC-4782-A690-CB349F52F452}" type="parTrans" cxnId="{FA0E4CF7-B37B-44C9-A13E-81AFB51FFD7B}">
      <dgm:prSet/>
      <dgm:spPr/>
      <dgm:t>
        <a:bodyPr/>
        <a:lstStyle/>
        <a:p>
          <a:endParaRPr lang="en-US"/>
        </a:p>
      </dgm:t>
    </dgm:pt>
    <dgm:pt modelId="{393E9D70-8B2A-4404-BDEB-2BA148AD3848}" type="sibTrans" cxnId="{FA0E4CF7-B37B-44C9-A13E-81AFB51FFD7B}">
      <dgm:prSet/>
      <dgm:spPr/>
      <dgm:t>
        <a:bodyPr/>
        <a:lstStyle/>
        <a:p>
          <a:endParaRPr lang="en-US"/>
        </a:p>
      </dgm:t>
    </dgm:pt>
    <dgm:pt modelId="{3C98CACA-E02E-4E52-B936-4D9451734F0A}">
      <dgm:prSet/>
      <dgm:spPr/>
      <dgm:t>
        <a:bodyPr/>
        <a:lstStyle/>
        <a:p>
          <a:r>
            <a:rPr lang="en-US" dirty="0"/>
            <a:t>Recordkeeping problems (account reconciliations)</a:t>
          </a:r>
        </a:p>
      </dgm:t>
    </dgm:pt>
    <dgm:pt modelId="{FC6BAB9D-2C3B-42CD-B8E4-6979A037CBD7}" type="parTrans" cxnId="{E9B3273E-D730-4926-8824-D6B11EBBDF05}">
      <dgm:prSet/>
      <dgm:spPr/>
      <dgm:t>
        <a:bodyPr/>
        <a:lstStyle/>
        <a:p>
          <a:endParaRPr lang="en-US"/>
        </a:p>
      </dgm:t>
    </dgm:pt>
    <dgm:pt modelId="{BEB2CFCB-F39F-4C58-98BF-237D32FD0F5E}" type="sibTrans" cxnId="{E9B3273E-D730-4926-8824-D6B11EBBDF05}">
      <dgm:prSet/>
      <dgm:spPr/>
      <dgm:t>
        <a:bodyPr/>
        <a:lstStyle/>
        <a:p>
          <a:endParaRPr lang="en-US"/>
        </a:p>
      </dgm:t>
    </dgm:pt>
    <dgm:pt modelId="{A30B3BC4-B700-486F-AED5-FB03C235D8F3}" type="pres">
      <dgm:prSet presAssocID="{F1F68154-4215-4277-877F-FF0167145256}" presName="root" presStyleCnt="0">
        <dgm:presLayoutVars>
          <dgm:dir/>
          <dgm:resizeHandles val="exact"/>
        </dgm:presLayoutVars>
      </dgm:prSet>
      <dgm:spPr/>
    </dgm:pt>
    <dgm:pt modelId="{64E24C52-CFDA-42DA-BAEC-CEC3E86A72DA}" type="pres">
      <dgm:prSet presAssocID="{D65FB0E5-016B-40A0-A6DA-43BC7214E198}" presName="compNode" presStyleCnt="0"/>
      <dgm:spPr/>
    </dgm:pt>
    <dgm:pt modelId="{DCCDA132-15F1-4F42-B9B6-22A1351DF809}" type="pres">
      <dgm:prSet presAssocID="{D65FB0E5-016B-40A0-A6DA-43BC7214E198}" presName="bgRect" presStyleLbl="bgShp" presStyleIdx="0" presStyleCnt="5"/>
      <dgm:spPr/>
    </dgm:pt>
    <dgm:pt modelId="{D9E2FA86-D5EF-4417-8268-EA8D3E18A3D4}" type="pres">
      <dgm:prSet presAssocID="{D65FB0E5-016B-40A0-A6DA-43BC7214E19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AA29CCA-457A-4C28-843B-8F74B6EA8979}" type="pres">
      <dgm:prSet presAssocID="{D65FB0E5-016B-40A0-A6DA-43BC7214E198}" presName="spaceRect" presStyleCnt="0"/>
      <dgm:spPr/>
    </dgm:pt>
    <dgm:pt modelId="{F24A6550-4D97-464B-A497-E431E9616CA5}" type="pres">
      <dgm:prSet presAssocID="{D65FB0E5-016B-40A0-A6DA-43BC7214E198}" presName="parTx" presStyleLbl="revTx" presStyleIdx="0" presStyleCnt="5">
        <dgm:presLayoutVars>
          <dgm:chMax val="0"/>
          <dgm:chPref val="0"/>
        </dgm:presLayoutVars>
      </dgm:prSet>
      <dgm:spPr/>
    </dgm:pt>
    <dgm:pt modelId="{FB74A72B-26A0-4EF7-9A84-F2D8203A8394}" type="pres">
      <dgm:prSet presAssocID="{1E418676-1E06-43A6-AC2E-3918FCBA0703}" presName="sibTrans" presStyleCnt="0"/>
      <dgm:spPr/>
    </dgm:pt>
    <dgm:pt modelId="{B4E0579B-CDDE-4EC8-B011-D525358B7E9C}" type="pres">
      <dgm:prSet presAssocID="{2FC69418-CCE8-4EDC-BD9F-CBB00D91ABFE}" presName="compNode" presStyleCnt="0"/>
      <dgm:spPr/>
    </dgm:pt>
    <dgm:pt modelId="{3AA2934E-56C1-48DF-B247-D74BF94D44AD}" type="pres">
      <dgm:prSet presAssocID="{2FC69418-CCE8-4EDC-BD9F-CBB00D91ABFE}" presName="bgRect" presStyleLbl="bgShp" presStyleIdx="1" presStyleCnt="5"/>
      <dgm:spPr/>
    </dgm:pt>
    <dgm:pt modelId="{6078003A-5E54-42A0-BA4B-21E779B948CC}" type="pres">
      <dgm:prSet presAssocID="{2FC69418-CCE8-4EDC-BD9F-CBB00D91ABF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F5DEE390-8915-4A55-86F0-2A8517548D9C}" type="pres">
      <dgm:prSet presAssocID="{2FC69418-CCE8-4EDC-BD9F-CBB00D91ABFE}" presName="spaceRect" presStyleCnt="0"/>
      <dgm:spPr/>
    </dgm:pt>
    <dgm:pt modelId="{2FEA7B9E-54E7-42B4-919A-4800AAEA76B8}" type="pres">
      <dgm:prSet presAssocID="{2FC69418-CCE8-4EDC-BD9F-CBB00D91ABFE}" presName="parTx" presStyleLbl="revTx" presStyleIdx="1" presStyleCnt="5">
        <dgm:presLayoutVars>
          <dgm:chMax val="0"/>
          <dgm:chPref val="0"/>
        </dgm:presLayoutVars>
      </dgm:prSet>
      <dgm:spPr/>
    </dgm:pt>
    <dgm:pt modelId="{EA30D539-C457-4976-9F09-392B3DDAE812}" type="pres">
      <dgm:prSet presAssocID="{9D6AAC88-1404-4A6F-99FD-F2CCA0663E2F}" presName="sibTrans" presStyleCnt="0"/>
      <dgm:spPr/>
    </dgm:pt>
    <dgm:pt modelId="{516D40D4-AAD9-4820-979E-E55D72B1C4B1}" type="pres">
      <dgm:prSet presAssocID="{4BDA1E25-B6E6-41C2-971D-96C79DF119F1}" presName="compNode" presStyleCnt="0"/>
      <dgm:spPr/>
    </dgm:pt>
    <dgm:pt modelId="{678860D8-9362-440E-B461-9003CD71A7E9}" type="pres">
      <dgm:prSet presAssocID="{4BDA1E25-B6E6-41C2-971D-96C79DF119F1}" presName="bgRect" presStyleLbl="bgShp" presStyleIdx="2" presStyleCnt="5"/>
      <dgm:spPr/>
    </dgm:pt>
    <dgm:pt modelId="{C27B63B5-881E-44CC-BDE1-64B0DEC1F564}" type="pres">
      <dgm:prSet presAssocID="{4BDA1E25-B6E6-41C2-971D-96C79DF119F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8C442D99-959F-4A42-83B6-946AA48C1577}" type="pres">
      <dgm:prSet presAssocID="{4BDA1E25-B6E6-41C2-971D-96C79DF119F1}" presName="spaceRect" presStyleCnt="0"/>
      <dgm:spPr/>
    </dgm:pt>
    <dgm:pt modelId="{38629271-2CDD-4326-9A6B-58B75C991174}" type="pres">
      <dgm:prSet presAssocID="{4BDA1E25-B6E6-41C2-971D-96C79DF119F1}" presName="parTx" presStyleLbl="revTx" presStyleIdx="2" presStyleCnt="5">
        <dgm:presLayoutVars>
          <dgm:chMax val="0"/>
          <dgm:chPref val="0"/>
        </dgm:presLayoutVars>
      </dgm:prSet>
      <dgm:spPr/>
    </dgm:pt>
    <dgm:pt modelId="{0BEE666C-C84A-49E7-8B40-250A4321FAD0}" type="pres">
      <dgm:prSet presAssocID="{49C37AC0-9036-46EA-A7C7-80F678DBCC5A}" presName="sibTrans" presStyleCnt="0"/>
      <dgm:spPr/>
    </dgm:pt>
    <dgm:pt modelId="{1D8DD8A8-0004-4853-8FB2-93FC44D95776}" type="pres">
      <dgm:prSet presAssocID="{14B0FC51-9E00-405D-A78C-41E1E8E266AA}" presName="compNode" presStyleCnt="0"/>
      <dgm:spPr/>
    </dgm:pt>
    <dgm:pt modelId="{79BD890F-D887-44EA-97B1-F58F1F4F6362}" type="pres">
      <dgm:prSet presAssocID="{14B0FC51-9E00-405D-A78C-41E1E8E266AA}" presName="bgRect" presStyleLbl="bgShp" presStyleIdx="3" presStyleCnt="5"/>
      <dgm:spPr/>
    </dgm:pt>
    <dgm:pt modelId="{5463EC09-0583-4B5E-8350-E12D6C9DF9DC}" type="pres">
      <dgm:prSet presAssocID="{14B0FC51-9E00-405D-A78C-41E1E8E266A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1D3E5E09-0093-457A-A8FE-DFE68E1DFA09}" type="pres">
      <dgm:prSet presAssocID="{14B0FC51-9E00-405D-A78C-41E1E8E266AA}" presName="spaceRect" presStyleCnt="0"/>
      <dgm:spPr/>
    </dgm:pt>
    <dgm:pt modelId="{6B943DBB-F30F-49CB-B2E8-3D48058B993F}" type="pres">
      <dgm:prSet presAssocID="{14B0FC51-9E00-405D-A78C-41E1E8E266AA}" presName="parTx" presStyleLbl="revTx" presStyleIdx="3" presStyleCnt="5">
        <dgm:presLayoutVars>
          <dgm:chMax val="0"/>
          <dgm:chPref val="0"/>
        </dgm:presLayoutVars>
      </dgm:prSet>
      <dgm:spPr/>
    </dgm:pt>
    <dgm:pt modelId="{6F369A23-AA90-4615-B0B3-D90C522758D8}" type="pres">
      <dgm:prSet presAssocID="{393E9D70-8B2A-4404-BDEB-2BA148AD3848}" presName="sibTrans" presStyleCnt="0"/>
      <dgm:spPr/>
    </dgm:pt>
    <dgm:pt modelId="{5F21627B-BF50-4509-BD73-22DB820039DE}" type="pres">
      <dgm:prSet presAssocID="{3C98CACA-E02E-4E52-B936-4D9451734F0A}" presName="compNode" presStyleCnt="0"/>
      <dgm:spPr/>
    </dgm:pt>
    <dgm:pt modelId="{B9F11093-4A85-48AF-9885-570E95AC8101}" type="pres">
      <dgm:prSet presAssocID="{3C98CACA-E02E-4E52-B936-4D9451734F0A}" presName="bgRect" presStyleLbl="bgShp" presStyleIdx="4" presStyleCnt="5"/>
      <dgm:spPr/>
    </dgm:pt>
    <dgm:pt modelId="{0343B314-3D52-4A68-BA5C-91D1EA40CE99}" type="pres">
      <dgm:prSet presAssocID="{3C98CACA-E02E-4E52-B936-4D9451734F0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ble"/>
        </a:ext>
      </dgm:extLst>
    </dgm:pt>
    <dgm:pt modelId="{22248EB3-9FBC-4553-A06D-AA0AEF15019D}" type="pres">
      <dgm:prSet presAssocID="{3C98CACA-E02E-4E52-B936-4D9451734F0A}" presName="spaceRect" presStyleCnt="0"/>
      <dgm:spPr/>
    </dgm:pt>
    <dgm:pt modelId="{099090AF-05CF-45FC-8A31-95904089F58D}" type="pres">
      <dgm:prSet presAssocID="{3C98CACA-E02E-4E52-B936-4D9451734F0A}" presName="parTx" presStyleLbl="revTx" presStyleIdx="4" presStyleCnt="5">
        <dgm:presLayoutVars>
          <dgm:chMax val="0"/>
          <dgm:chPref val="0"/>
        </dgm:presLayoutVars>
      </dgm:prSet>
      <dgm:spPr/>
    </dgm:pt>
  </dgm:ptLst>
  <dgm:cxnLst>
    <dgm:cxn modelId="{244F6C39-4D1B-4BB2-B4AE-4B8AB0047A42}" type="presOf" srcId="{2FC69418-CCE8-4EDC-BD9F-CBB00D91ABFE}" destId="{2FEA7B9E-54E7-42B4-919A-4800AAEA76B8}" srcOrd="0" destOrd="0" presId="urn:microsoft.com/office/officeart/2018/2/layout/IconVerticalSolidList"/>
    <dgm:cxn modelId="{D664DC3C-D4EF-416E-825C-D1D21D8C698F}" type="presOf" srcId="{D65FB0E5-016B-40A0-A6DA-43BC7214E198}" destId="{F24A6550-4D97-464B-A497-E431E9616CA5}" srcOrd="0" destOrd="0" presId="urn:microsoft.com/office/officeart/2018/2/layout/IconVerticalSolidList"/>
    <dgm:cxn modelId="{E9B3273E-D730-4926-8824-D6B11EBBDF05}" srcId="{F1F68154-4215-4277-877F-FF0167145256}" destId="{3C98CACA-E02E-4E52-B936-4D9451734F0A}" srcOrd="4" destOrd="0" parTransId="{FC6BAB9D-2C3B-42CD-B8E4-6979A037CBD7}" sibTransId="{BEB2CFCB-F39F-4C58-98BF-237D32FD0F5E}"/>
    <dgm:cxn modelId="{387DBF50-5677-465E-B6A4-17F0B9D743EB}" srcId="{F1F68154-4215-4277-877F-FF0167145256}" destId="{D65FB0E5-016B-40A0-A6DA-43BC7214E198}" srcOrd="0" destOrd="0" parTransId="{2DB2FBBB-C6E4-425F-83C8-D1227BCD8BAA}" sibTransId="{1E418676-1E06-43A6-AC2E-3918FCBA0703}"/>
    <dgm:cxn modelId="{30B82A77-C8BF-4E38-8399-935F0343CBF5}" type="presOf" srcId="{14B0FC51-9E00-405D-A78C-41E1E8E266AA}" destId="{6B943DBB-F30F-49CB-B2E8-3D48058B993F}" srcOrd="0" destOrd="0" presId="urn:microsoft.com/office/officeart/2018/2/layout/IconVerticalSolidList"/>
    <dgm:cxn modelId="{AB2EB6B2-4BC4-4C70-A7EF-01132F4342B4}" type="presOf" srcId="{3C98CACA-E02E-4E52-B936-4D9451734F0A}" destId="{099090AF-05CF-45FC-8A31-95904089F58D}" srcOrd="0" destOrd="0" presId="urn:microsoft.com/office/officeart/2018/2/layout/IconVerticalSolidList"/>
    <dgm:cxn modelId="{FBB980BE-FAC3-41F8-BE7A-3DBB69FD412D}" srcId="{F1F68154-4215-4277-877F-FF0167145256}" destId="{4BDA1E25-B6E6-41C2-971D-96C79DF119F1}" srcOrd="2" destOrd="0" parTransId="{0F97BFDB-EEF6-4813-9FA6-6158DC4A4950}" sibTransId="{49C37AC0-9036-46EA-A7C7-80F678DBCC5A}"/>
    <dgm:cxn modelId="{8BA29BC9-5A9B-4ABB-A20F-9E27197840C1}" srcId="{F1F68154-4215-4277-877F-FF0167145256}" destId="{2FC69418-CCE8-4EDC-BD9F-CBB00D91ABFE}" srcOrd="1" destOrd="0" parTransId="{054E6E16-7F70-44C7-8D0B-1EB2D30555EE}" sibTransId="{9D6AAC88-1404-4A6F-99FD-F2CCA0663E2F}"/>
    <dgm:cxn modelId="{F1B3C1D2-7B71-4BA4-BE3F-227F2BB62D33}" type="presOf" srcId="{4BDA1E25-B6E6-41C2-971D-96C79DF119F1}" destId="{38629271-2CDD-4326-9A6B-58B75C991174}" srcOrd="0" destOrd="0" presId="urn:microsoft.com/office/officeart/2018/2/layout/IconVerticalSolidList"/>
    <dgm:cxn modelId="{6FC064DF-8B36-4227-B60E-E0AFB34F249D}" type="presOf" srcId="{F1F68154-4215-4277-877F-FF0167145256}" destId="{A30B3BC4-B700-486F-AED5-FB03C235D8F3}" srcOrd="0" destOrd="0" presId="urn:microsoft.com/office/officeart/2018/2/layout/IconVerticalSolidList"/>
    <dgm:cxn modelId="{FA0E4CF7-B37B-44C9-A13E-81AFB51FFD7B}" srcId="{F1F68154-4215-4277-877F-FF0167145256}" destId="{14B0FC51-9E00-405D-A78C-41E1E8E266AA}" srcOrd="3" destOrd="0" parTransId="{F52DEE19-E2AC-4782-A690-CB349F52F452}" sibTransId="{393E9D70-8B2A-4404-BDEB-2BA148AD3848}"/>
    <dgm:cxn modelId="{45503F38-B15E-4FB7-AEE5-E807A7E9019C}" type="presParOf" srcId="{A30B3BC4-B700-486F-AED5-FB03C235D8F3}" destId="{64E24C52-CFDA-42DA-BAEC-CEC3E86A72DA}" srcOrd="0" destOrd="0" presId="urn:microsoft.com/office/officeart/2018/2/layout/IconVerticalSolidList"/>
    <dgm:cxn modelId="{41F177C1-0833-4467-A008-EA3B024C640C}" type="presParOf" srcId="{64E24C52-CFDA-42DA-BAEC-CEC3E86A72DA}" destId="{DCCDA132-15F1-4F42-B9B6-22A1351DF809}" srcOrd="0" destOrd="0" presId="urn:microsoft.com/office/officeart/2018/2/layout/IconVerticalSolidList"/>
    <dgm:cxn modelId="{B6E099AE-E0DA-4508-B9F1-E2D300A86CAF}" type="presParOf" srcId="{64E24C52-CFDA-42DA-BAEC-CEC3E86A72DA}" destId="{D9E2FA86-D5EF-4417-8268-EA8D3E18A3D4}" srcOrd="1" destOrd="0" presId="urn:microsoft.com/office/officeart/2018/2/layout/IconVerticalSolidList"/>
    <dgm:cxn modelId="{16763455-78E7-4CD0-9804-68AC5DE0700C}" type="presParOf" srcId="{64E24C52-CFDA-42DA-BAEC-CEC3E86A72DA}" destId="{FAA29CCA-457A-4C28-843B-8F74B6EA8979}" srcOrd="2" destOrd="0" presId="urn:microsoft.com/office/officeart/2018/2/layout/IconVerticalSolidList"/>
    <dgm:cxn modelId="{98B3B2BD-BB72-4267-8675-E8A7B841AEC5}" type="presParOf" srcId="{64E24C52-CFDA-42DA-BAEC-CEC3E86A72DA}" destId="{F24A6550-4D97-464B-A497-E431E9616CA5}" srcOrd="3" destOrd="0" presId="urn:microsoft.com/office/officeart/2018/2/layout/IconVerticalSolidList"/>
    <dgm:cxn modelId="{4B2C4803-A6BA-4BCB-BDB1-5EDB45E1828B}" type="presParOf" srcId="{A30B3BC4-B700-486F-AED5-FB03C235D8F3}" destId="{FB74A72B-26A0-4EF7-9A84-F2D8203A8394}" srcOrd="1" destOrd="0" presId="urn:microsoft.com/office/officeart/2018/2/layout/IconVerticalSolidList"/>
    <dgm:cxn modelId="{5D787182-B810-4A6C-8F51-8FBD2751F2FA}" type="presParOf" srcId="{A30B3BC4-B700-486F-AED5-FB03C235D8F3}" destId="{B4E0579B-CDDE-4EC8-B011-D525358B7E9C}" srcOrd="2" destOrd="0" presId="urn:microsoft.com/office/officeart/2018/2/layout/IconVerticalSolidList"/>
    <dgm:cxn modelId="{5D0EA783-E652-408B-93A2-FC3DC93AD725}" type="presParOf" srcId="{B4E0579B-CDDE-4EC8-B011-D525358B7E9C}" destId="{3AA2934E-56C1-48DF-B247-D74BF94D44AD}" srcOrd="0" destOrd="0" presId="urn:microsoft.com/office/officeart/2018/2/layout/IconVerticalSolidList"/>
    <dgm:cxn modelId="{92FD0C64-3F9E-483B-B2BA-6D238E060B9E}" type="presParOf" srcId="{B4E0579B-CDDE-4EC8-B011-D525358B7E9C}" destId="{6078003A-5E54-42A0-BA4B-21E779B948CC}" srcOrd="1" destOrd="0" presId="urn:microsoft.com/office/officeart/2018/2/layout/IconVerticalSolidList"/>
    <dgm:cxn modelId="{8B10ED8B-AFBA-4BFD-85BF-20BD87B194B1}" type="presParOf" srcId="{B4E0579B-CDDE-4EC8-B011-D525358B7E9C}" destId="{F5DEE390-8915-4A55-86F0-2A8517548D9C}" srcOrd="2" destOrd="0" presId="urn:microsoft.com/office/officeart/2018/2/layout/IconVerticalSolidList"/>
    <dgm:cxn modelId="{6793895F-5E88-4A59-BCD4-2960C5C3F248}" type="presParOf" srcId="{B4E0579B-CDDE-4EC8-B011-D525358B7E9C}" destId="{2FEA7B9E-54E7-42B4-919A-4800AAEA76B8}" srcOrd="3" destOrd="0" presId="urn:microsoft.com/office/officeart/2018/2/layout/IconVerticalSolidList"/>
    <dgm:cxn modelId="{CE687FE1-8F92-42B8-A23D-D7E378438A10}" type="presParOf" srcId="{A30B3BC4-B700-486F-AED5-FB03C235D8F3}" destId="{EA30D539-C457-4976-9F09-392B3DDAE812}" srcOrd="3" destOrd="0" presId="urn:microsoft.com/office/officeart/2018/2/layout/IconVerticalSolidList"/>
    <dgm:cxn modelId="{5890080E-536D-4BC0-B5DA-9046A4C99862}" type="presParOf" srcId="{A30B3BC4-B700-486F-AED5-FB03C235D8F3}" destId="{516D40D4-AAD9-4820-979E-E55D72B1C4B1}" srcOrd="4" destOrd="0" presId="urn:microsoft.com/office/officeart/2018/2/layout/IconVerticalSolidList"/>
    <dgm:cxn modelId="{75A673DB-5A86-40B3-A097-4E446B71BA71}" type="presParOf" srcId="{516D40D4-AAD9-4820-979E-E55D72B1C4B1}" destId="{678860D8-9362-440E-B461-9003CD71A7E9}" srcOrd="0" destOrd="0" presId="urn:microsoft.com/office/officeart/2018/2/layout/IconVerticalSolidList"/>
    <dgm:cxn modelId="{E2E565EB-36D0-4309-890D-77450E2782AA}" type="presParOf" srcId="{516D40D4-AAD9-4820-979E-E55D72B1C4B1}" destId="{C27B63B5-881E-44CC-BDE1-64B0DEC1F564}" srcOrd="1" destOrd="0" presId="urn:microsoft.com/office/officeart/2018/2/layout/IconVerticalSolidList"/>
    <dgm:cxn modelId="{B57A4A1C-1491-44C8-99D4-A2D34933749C}" type="presParOf" srcId="{516D40D4-AAD9-4820-979E-E55D72B1C4B1}" destId="{8C442D99-959F-4A42-83B6-946AA48C1577}" srcOrd="2" destOrd="0" presId="urn:microsoft.com/office/officeart/2018/2/layout/IconVerticalSolidList"/>
    <dgm:cxn modelId="{EE5A34FE-B653-4F4F-80C6-F482BC138008}" type="presParOf" srcId="{516D40D4-AAD9-4820-979E-E55D72B1C4B1}" destId="{38629271-2CDD-4326-9A6B-58B75C991174}" srcOrd="3" destOrd="0" presId="urn:microsoft.com/office/officeart/2018/2/layout/IconVerticalSolidList"/>
    <dgm:cxn modelId="{57D0F801-FDE7-4D12-ACBB-1439AA80ABEB}" type="presParOf" srcId="{A30B3BC4-B700-486F-AED5-FB03C235D8F3}" destId="{0BEE666C-C84A-49E7-8B40-250A4321FAD0}" srcOrd="5" destOrd="0" presId="urn:microsoft.com/office/officeart/2018/2/layout/IconVerticalSolidList"/>
    <dgm:cxn modelId="{0D8AE97D-7041-4F99-A6A5-CE0CCB5E9739}" type="presParOf" srcId="{A30B3BC4-B700-486F-AED5-FB03C235D8F3}" destId="{1D8DD8A8-0004-4853-8FB2-93FC44D95776}" srcOrd="6" destOrd="0" presId="urn:microsoft.com/office/officeart/2018/2/layout/IconVerticalSolidList"/>
    <dgm:cxn modelId="{CA39A705-796D-425E-ACB1-A10891D106B2}" type="presParOf" srcId="{1D8DD8A8-0004-4853-8FB2-93FC44D95776}" destId="{79BD890F-D887-44EA-97B1-F58F1F4F6362}" srcOrd="0" destOrd="0" presId="urn:microsoft.com/office/officeart/2018/2/layout/IconVerticalSolidList"/>
    <dgm:cxn modelId="{C2F3B74F-0482-4641-8143-EA74A3D1BC9C}" type="presParOf" srcId="{1D8DD8A8-0004-4853-8FB2-93FC44D95776}" destId="{5463EC09-0583-4B5E-8350-E12D6C9DF9DC}" srcOrd="1" destOrd="0" presId="urn:microsoft.com/office/officeart/2018/2/layout/IconVerticalSolidList"/>
    <dgm:cxn modelId="{664C0853-CAB4-45AD-8D80-C8529005B327}" type="presParOf" srcId="{1D8DD8A8-0004-4853-8FB2-93FC44D95776}" destId="{1D3E5E09-0093-457A-A8FE-DFE68E1DFA09}" srcOrd="2" destOrd="0" presId="urn:microsoft.com/office/officeart/2018/2/layout/IconVerticalSolidList"/>
    <dgm:cxn modelId="{1717A548-4493-4608-B49E-8382918EF518}" type="presParOf" srcId="{1D8DD8A8-0004-4853-8FB2-93FC44D95776}" destId="{6B943DBB-F30F-49CB-B2E8-3D48058B993F}" srcOrd="3" destOrd="0" presId="urn:microsoft.com/office/officeart/2018/2/layout/IconVerticalSolidList"/>
    <dgm:cxn modelId="{61C00CA1-213F-4D69-99D7-075E7ECC7732}" type="presParOf" srcId="{A30B3BC4-B700-486F-AED5-FB03C235D8F3}" destId="{6F369A23-AA90-4615-B0B3-D90C522758D8}" srcOrd="7" destOrd="0" presId="urn:microsoft.com/office/officeart/2018/2/layout/IconVerticalSolidList"/>
    <dgm:cxn modelId="{02C3A98B-1927-4230-BCA2-7DC03B1C0954}" type="presParOf" srcId="{A30B3BC4-B700-486F-AED5-FB03C235D8F3}" destId="{5F21627B-BF50-4509-BD73-22DB820039DE}" srcOrd="8" destOrd="0" presId="urn:microsoft.com/office/officeart/2018/2/layout/IconVerticalSolidList"/>
    <dgm:cxn modelId="{7580A7C1-1D74-4C3C-9B56-802C2C7EE7A9}" type="presParOf" srcId="{5F21627B-BF50-4509-BD73-22DB820039DE}" destId="{B9F11093-4A85-48AF-9885-570E95AC8101}" srcOrd="0" destOrd="0" presId="urn:microsoft.com/office/officeart/2018/2/layout/IconVerticalSolidList"/>
    <dgm:cxn modelId="{5E9D5516-FDB1-4C21-9216-31E2586B9F0F}" type="presParOf" srcId="{5F21627B-BF50-4509-BD73-22DB820039DE}" destId="{0343B314-3D52-4A68-BA5C-91D1EA40CE99}" srcOrd="1" destOrd="0" presId="urn:microsoft.com/office/officeart/2018/2/layout/IconVerticalSolidList"/>
    <dgm:cxn modelId="{338713D4-A319-4518-B2CB-FE92425DAD84}" type="presParOf" srcId="{5F21627B-BF50-4509-BD73-22DB820039DE}" destId="{22248EB3-9FBC-4553-A06D-AA0AEF15019D}" srcOrd="2" destOrd="0" presId="urn:microsoft.com/office/officeart/2018/2/layout/IconVerticalSolidList"/>
    <dgm:cxn modelId="{0798AA58-1FA3-4AAD-A98A-BFF8B0025EFC}" type="presParOf" srcId="{5F21627B-BF50-4509-BD73-22DB820039DE}" destId="{099090AF-05CF-45FC-8A31-95904089F5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98552-9C6B-467C-BDCC-5D55E7C160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128A0C8-AD11-49B5-AD6A-22CB13167865}">
      <dgm:prSet/>
      <dgm:spPr/>
      <dgm:t>
        <a:bodyPr/>
        <a:lstStyle/>
        <a:p>
          <a:r>
            <a:rPr lang="en-US" dirty="0"/>
            <a:t>Confirm securities held in safekeeping with third parties.</a:t>
          </a:r>
        </a:p>
      </dgm:t>
    </dgm:pt>
    <dgm:pt modelId="{EFF8D0A6-64C5-40CC-9ED0-39EC7F0220B9}" type="parTrans" cxnId="{1DB3A799-0996-48D9-9E29-4105344E9279}">
      <dgm:prSet/>
      <dgm:spPr/>
      <dgm:t>
        <a:bodyPr/>
        <a:lstStyle/>
        <a:p>
          <a:endParaRPr lang="en-US"/>
        </a:p>
      </dgm:t>
    </dgm:pt>
    <dgm:pt modelId="{5A6A77A3-FD3D-4DE7-B749-451BE51083EC}" type="sibTrans" cxnId="{1DB3A799-0996-48D9-9E29-4105344E9279}">
      <dgm:prSet/>
      <dgm:spPr/>
      <dgm:t>
        <a:bodyPr/>
        <a:lstStyle/>
        <a:p>
          <a:endParaRPr lang="en-US"/>
        </a:p>
      </dgm:t>
    </dgm:pt>
    <dgm:pt modelId="{68F15B18-B0AE-407B-B293-572715FF4E35}">
      <dgm:prSet/>
      <dgm:spPr/>
      <dgm:t>
        <a:bodyPr/>
        <a:lstStyle/>
        <a:p>
          <a:r>
            <a:rPr lang="en-US" dirty="0"/>
            <a:t>Obtain an understanding of how individual securities are valued.</a:t>
          </a:r>
        </a:p>
      </dgm:t>
    </dgm:pt>
    <dgm:pt modelId="{57AD4ECE-33F1-41F3-8492-BC741C62D674}" type="parTrans" cxnId="{2FC954E3-86B1-4511-B26B-CD310499BC65}">
      <dgm:prSet/>
      <dgm:spPr/>
      <dgm:t>
        <a:bodyPr/>
        <a:lstStyle/>
        <a:p>
          <a:endParaRPr lang="en-US"/>
        </a:p>
      </dgm:t>
    </dgm:pt>
    <dgm:pt modelId="{4F668DA9-6260-4883-9C34-FEF2FB78DA2D}" type="sibTrans" cxnId="{2FC954E3-86B1-4511-B26B-CD310499BC65}">
      <dgm:prSet/>
      <dgm:spPr/>
      <dgm:t>
        <a:bodyPr/>
        <a:lstStyle/>
        <a:p>
          <a:endParaRPr lang="en-US"/>
        </a:p>
      </dgm:t>
    </dgm:pt>
    <dgm:pt modelId="{C02481EE-82BC-41ED-9097-722FF6B830E8}">
      <dgm:prSet/>
      <dgm:spPr/>
      <dgm:t>
        <a:bodyPr/>
        <a:lstStyle/>
        <a:p>
          <a:r>
            <a:rPr lang="en-US" dirty="0"/>
            <a:t>Identify any high-risk investments and obtain an understanding of the process used to evaluate for credit losses.</a:t>
          </a:r>
        </a:p>
      </dgm:t>
    </dgm:pt>
    <dgm:pt modelId="{DA2EBF82-8748-48C6-B4DB-08DAF149EB1F}" type="parTrans" cxnId="{8BB18E9E-A2DA-4410-813B-A2CCBA69F8F7}">
      <dgm:prSet/>
      <dgm:spPr/>
      <dgm:t>
        <a:bodyPr/>
        <a:lstStyle/>
        <a:p>
          <a:endParaRPr lang="en-US"/>
        </a:p>
      </dgm:t>
    </dgm:pt>
    <dgm:pt modelId="{61CA8F18-14BA-449F-8E73-07ED9441ADC9}" type="sibTrans" cxnId="{8BB18E9E-A2DA-4410-813B-A2CCBA69F8F7}">
      <dgm:prSet/>
      <dgm:spPr/>
      <dgm:t>
        <a:bodyPr/>
        <a:lstStyle/>
        <a:p>
          <a:endParaRPr lang="en-US"/>
        </a:p>
      </dgm:t>
    </dgm:pt>
    <dgm:pt modelId="{DBF1A1CB-B36D-4E58-87DC-4CF52703909E}" type="pres">
      <dgm:prSet presAssocID="{34B98552-9C6B-467C-BDCC-5D55E7C160B1}" presName="root" presStyleCnt="0">
        <dgm:presLayoutVars>
          <dgm:dir/>
          <dgm:resizeHandles val="exact"/>
        </dgm:presLayoutVars>
      </dgm:prSet>
      <dgm:spPr/>
    </dgm:pt>
    <dgm:pt modelId="{1B6FFAA7-B3C4-4B91-9F47-1400DD585051}" type="pres">
      <dgm:prSet presAssocID="{D128A0C8-AD11-49B5-AD6A-22CB13167865}" presName="compNode" presStyleCnt="0"/>
      <dgm:spPr/>
    </dgm:pt>
    <dgm:pt modelId="{A9892C2D-C89C-48BA-82FF-23BD68FEFFCC}" type="pres">
      <dgm:prSet presAssocID="{D128A0C8-AD11-49B5-AD6A-22CB13167865}" presName="bgRect" presStyleLbl="bgShp" presStyleIdx="0" presStyleCnt="3"/>
      <dgm:spPr/>
    </dgm:pt>
    <dgm:pt modelId="{1346DB10-F5D6-4950-ABC0-6FDB6AA3FA00}" type="pres">
      <dgm:prSet presAssocID="{D128A0C8-AD11-49B5-AD6A-22CB131678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30FA78F3-C22A-4496-8A14-953DC6723F44}" type="pres">
      <dgm:prSet presAssocID="{D128A0C8-AD11-49B5-AD6A-22CB13167865}" presName="spaceRect" presStyleCnt="0"/>
      <dgm:spPr/>
    </dgm:pt>
    <dgm:pt modelId="{E96A0BFA-A8A9-4348-9844-9858BF2C1756}" type="pres">
      <dgm:prSet presAssocID="{D128A0C8-AD11-49B5-AD6A-22CB13167865}" presName="parTx" presStyleLbl="revTx" presStyleIdx="0" presStyleCnt="3">
        <dgm:presLayoutVars>
          <dgm:chMax val="0"/>
          <dgm:chPref val="0"/>
        </dgm:presLayoutVars>
      </dgm:prSet>
      <dgm:spPr/>
    </dgm:pt>
    <dgm:pt modelId="{AB8E3EDA-11F9-4F14-8F3E-C8298E14DECA}" type="pres">
      <dgm:prSet presAssocID="{5A6A77A3-FD3D-4DE7-B749-451BE51083EC}" presName="sibTrans" presStyleCnt="0"/>
      <dgm:spPr/>
    </dgm:pt>
    <dgm:pt modelId="{2F7A1975-FF1D-494C-A50E-F3F301340518}" type="pres">
      <dgm:prSet presAssocID="{68F15B18-B0AE-407B-B293-572715FF4E35}" presName="compNode" presStyleCnt="0"/>
      <dgm:spPr/>
    </dgm:pt>
    <dgm:pt modelId="{99BB4AC8-D7E7-450E-A461-642D4DB90EED}" type="pres">
      <dgm:prSet presAssocID="{68F15B18-B0AE-407B-B293-572715FF4E35}" presName="bgRect" presStyleLbl="bgShp" presStyleIdx="1" presStyleCnt="3"/>
      <dgm:spPr/>
    </dgm:pt>
    <dgm:pt modelId="{688B5D50-EC66-4BBC-9CC8-245CEB61E100}" type="pres">
      <dgm:prSet presAssocID="{68F15B18-B0AE-407B-B293-572715FF4E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5B75643A-80EB-48C4-8F59-003575687892}" type="pres">
      <dgm:prSet presAssocID="{68F15B18-B0AE-407B-B293-572715FF4E35}" presName="spaceRect" presStyleCnt="0"/>
      <dgm:spPr/>
    </dgm:pt>
    <dgm:pt modelId="{0691E28F-EB2D-41E9-9678-0F916BD42589}" type="pres">
      <dgm:prSet presAssocID="{68F15B18-B0AE-407B-B293-572715FF4E35}" presName="parTx" presStyleLbl="revTx" presStyleIdx="1" presStyleCnt="3">
        <dgm:presLayoutVars>
          <dgm:chMax val="0"/>
          <dgm:chPref val="0"/>
        </dgm:presLayoutVars>
      </dgm:prSet>
      <dgm:spPr/>
    </dgm:pt>
    <dgm:pt modelId="{4FCE1540-E838-4754-B10E-3E4476BDB32F}" type="pres">
      <dgm:prSet presAssocID="{4F668DA9-6260-4883-9C34-FEF2FB78DA2D}" presName="sibTrans" presStyleCnt="0"/>
      <dgm:spPr/>
    </dgm:pt>
    <dgm:pt modelId="{E399BA9B-E992-4DEB-A389-6BEC553B796B}" type="pres">
      <dgm:prSet presAssocID="{C02481EE-82BC-41ED-9097-722FF6B830E8}" presName="compNode" presStyleCnt="0"/>
      <dgm:spPr/>
    </dgm:pt>
    <dgm:pt modelId="{8452CFA0-50D2-4A6D-B1E1-6B3BF4C1AB82}" type="pres">
      <dgm:prSet presAssocID="{C02481EE-82BC-41ED-9097-722FF6B830E8}" presName="bgRect" presStyleLbl="bgShp" presStyleIdx="2" presStyleCnt="3"/>
      <dgm:spPr/>
    </dgm:pt>
    <dgm:pt modelId="{714B1248-AB07-480D-AE16-F53E2BEC37AA}" type="pres">
      <dgm:prSet presAssocID="{C02481EE-82BC-41ED-9097-722FF6B830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7E64EFE-7034-45DB-8DD0-7CEAFAFC7FA5}" type="pres">
      <dgm:prSet presAssocID="{C02481EE-82BC-41ED-9097-722FF6B830E8}" presName="spaceRect" presStyleCnt="0"/>
      <dgm:spPr/>
    </dgm:pt>
    <dgm:pt modelId="{EF43FB38-74B0-4C5B-9E52-32BD5E3265C5}" type="pres">
      <dgm:prSet presAssocID="{C02481EE-82BC-41ED-9097-722FF6B830E8}" presName="parTx" presStyleLbl="revTx" presStyleIdx="2" presStyleCnt="3">
        <dgm:presLayoutVars>
          <dgm:chMax val="0"/>
          <dgm:chPref val="0"/>
        </dgm:presLayoutVars>
      </dgm:prSet>
      <dgm:spPr/>
    </dgm:pt>
  </dgm:ptLst>
  <dgm:cxnLst>
    <dgm:cxn modelId="{E8EF7400-86D6-423F-A2FD-740E40C1CD2D}" type="presOf" srcId="{68F15B18-B0AE-407B-B293-572715FF4E35}" destId="{0691E28F-EB2D-41E9-9678-0F916BD42589}" srcOrd="0" destOrd="0" presId="urn:microsoft.com/office/officeart/2018/2/layout/IconVerticalSolidList"/>
    <dgm:cxn modelId="{A616AE66-6338-4B63-A442-B329F836DA4E}" type="presOf" srcId="{D128A0C8-AD11-49B5-AD6A-22CB13167865}" destId="{E96A0BFA-A8A9-4348-9844-9858BF2C1756}" srcOrd="0" destOrd="0" presId="urn:microsoft.com/office/officeart/2018/2/layout/IconVerticalSolidList"/>
    <dgm:cxn modelId="{1DB3A799-0996-48D9-9E29-4105344E9279}" srcId="{34B98552-9C6B-467C-BDCC-5D55E7C160B1}" destId="{D128A0C8-AD11-49B5-AD6A-22CB13167865}" srcOrd="0" destOrd="0" parTransId="{EFF8D0A6-64C5-40CC-9ED0-39EC7F0220B9}" sibTransId="{5A6A77A3-FD3D-4DE7-B749-451BE51083EC}"/>
    <dgm:cxn modelId="{8BB18E9E-A2DA-4410-813B-A2CCBA69F8F7}" srcId="{34B98552-9C6B-467C-BDCC-5D55E7C160B1}" destId="{C02481EE-82BC-41ED-9097-722FF6B830E8}" srcOrd="2" destOrd="0" parTransId="{DA2EBF82-8748-48C6-B4DB-08DAF149EB1F}" sibTransId="{61CA8F18-14BA-449F-8E73-07ED9441ADC9}"/>
    <dgm:cxn modelId="{218CC9A2-D174-4463-AE90-20BCB78B655E}" type="presOf" srcId="{34B98552-9C6B-467C-BDCC-5D55E7C160B1}" destId="{DBF1A1CB-B36D-4E58-87DC-4CF52703909E}" srcOrd="0" destOrd="0" presId="urn:microsoft.com/office/officeart/2018/2/layout/IconVerticalSolidList"/>
    <dgm:cxn modelId="{5E553ED1-E702-4D44-ADB3-B8A387407E24}" type="presOf" srcId="{C02481EE-82BC-41ED-9097-722FF6B830E8}" destId="{EF43FB38-74B0-4C5B-9E52-32BD5E3265C5}" srcOrd="0" destOrd="0" presId="urn:microsoft.com/office/officeart/2018/2/layout/IconVerticalSolidList"/>
    <dgm:cxn modelId="{2FC954E3-86B1-4511-B26B-CD310499BC65}" srcId="{34B98552-9C6B-467C-BDCC-5D55E7C160B1}" destId="{68F15B18-B0AE-407B-B293-572715FF4E35}" srcOrd="1" destOrd="0" parTransId="{57AD4ECE-33F1-41F3-8492-BC741C62D674}" sibTransId="{4F668DA9-6260-4883-9C34-FEF2FB78DA2D}"/>
    <dgm:cxn modelId="{F2773DA2-1116-4A65-9208-037914A9C1FC}" type="presParOf" srcId="{DBF1A1CB-B36D-4E58-87DC-4CF52703909E}" destId="{1B6FFAA7-B3C4-4B91-9F47-1400DD585051}" srcOrd="0" destOrd="0" presId="urn:microsoft.com/office/officeart/2018/2/layout/IconVerticalSolidList"/>
    <dgm:cxn modelId="{852B7434-CC6F-4B9C-A6B0-8BEEBC5962A3}" type="presParOf" srcId="{1B6FFAA7-B3C4-4B91-9F47-1400DD585051}" destId="{A9892C2D-C89C-48BA-82FF-23BD68FEFFCC}" srcOrd="0" destOrd="0" presId="urn:microsoft.com/office/officeart/2018/2/layout/IconVerticalSolidList"/>
    <dgm:cxn modelId="{1F764F86-F9A1-4AFA-87BB-7D5ED9FEF8D3}" type="presParOf" srcId="{1B6FFAA7-B3C4-4B91-9F47-1400DD585051}" destId="{1346DB10-F5D6-4950-ABC0-6FDB6AA3FA00}" srcOrd="1" destOrd="0" presId="urn:microsoft.com/office/officeart/2018/2/layout/IconVerticalSolidList"/>
    <dgm:cxn modelId="{4A9E9479-7D85-46D4-ACA9-622A8E018E19}" type="presParOf" srcId="{1B6FFAA7-B3C4-4B91-9F47-1400DD585051}" destId="{30FA78F3-C22A-4496-8A14-953DC6723F44}" srcOrd="2" destOrd="0" presId="urn:microsoft.com/office/officeart/2018/2/layout/IconVerticalSolidList"/>
    <dgm:cxn modelId="{0EBD2E4E-FFF3-4EA6-9293-E0242EE996EF}" type="presParOf" srcId="{1B6FFAA7-B3C4-4B91-9F47-1400DD585051}" destId="{E96A0BFA-A8A9-4348-9844-9858BF2C1756}" srcOrd="3" destOrd="0" presId="urn:microsoft.com/office/officeart/2018/2/layout/IconVerticalSolidList"/>
    <dgm:cxn modelId="{1BD76139-6081-478C-80AF-E5C7B88DBD81}" type="presParOf" srcId="{DBF1A1CB-B36D-4E58-87DC-4CF52703909E}" destId="{AB8E3EDA-11F9-4F14-8F3E-C8298E14DECA}" srcOrd="1" destOrd="0" presId="urn:microsoft.com/office/officeart/2018/2/layout/IconVerticalSolidList"/>
    <dgm:cxn modelId="{0D1AE9E2-493B-4904-87A3-178AD8F246EA}" type="presParOf" srcId="{DBF1A1CB-B36D-4E58-87DC-4CF52703909E}" destId="{2F7A1975-FF1D-494C-A50E-F3F301340518}" srcOrd="2" destOrd="0" presId="urn:microsoft.com/office/officeart/2018/2/layout/IconVerticalSolidList"/>
    <dgm:cxn modelId="{33158CAE-9D86-4402-9049-B80B62B8BCD5}" type="presParOf" srcId="{2F7A1975-FF1D-494C-A50E-F3F301340518}" destId="{99BB4AC8-D7E7-450E-A461-642D4DB90EED}" srcOrd="0" destOrd="0" presId="urn:microsoft.com/office/officeart/2018/2/layout/IconVerticalSolidList"/>
    <dgm:cxn modelId="{1DE1BC3D-820D-4DD6-BCDC-973D0265BE89}" type="presParOf" srcId="{2F7A1975-FF1D-494C-A50E-F3F301340518}" destId="{688B5D50-EC66-4BBC-9CC8-245CEB61E100}" srcOrd="1" destOrd="0" presId="urn:microsoft.com/office/officeart/2018/2/layout/IconVerticalSolidList"/>
    <dgm:cxn modelId="{8A638CBE-A626-4424-BBD4-CAA329F2AD29}" type="presParOf" srcId="{2F7A1975-FF1D-494C-A50E-F3F301340518}" destId="{5B75643A-80EB-48C4-8F59-003575687892}" srcOrd="2" destOrd="0" presId="urn:microsoft.com/office/officeart/2018/2/layout/IconVerticalSolidList"/>
    <dgm:cxn modelId="{418A3CE4-969E-49B4-AA7C-398398D65D47}" type="presParOf" srcId="{2F7A1975-FF1D-494C-A50E-F3F301340518}" destId="{0691E28F-EB2D-41E9-9678-0F916BD42589}" srcOrd="3" destOrd="0" presId="urn:microsoft.com/office/officeart/2018/2/layout/IconVerticalSolidList"/>
    <dgm:cxn modelId="{E5DB8F44-3C69-43AC-9E69-CF81EB45C3D1}" type="presParOf" srcId="{DBF1A1CB-B36D-4E58-87DC-4CF52703909E}" destId="{4FCE1540-E838-4754-B10E-3E4476BDB32F}" srcOrd="3" destOrd="0" presId="urn:microsoft.com/office/officeart/2018/2/layout/IconVerticalSolidList"/>
    <dgm:cxn modelId="{20B01D0E-9A40-4EE0-A0A2-6938FA85B7E2}" type="presParOf" srcId="{DBF1A1CB-B36D-4E58-87DC-4CF52703909E}" destId="{E399BA9B-E992-4DEB-A389-6BEC553B796B}" srcOrd="4" destOrd="0" presId="urn:microsoft.com/office/officeart/2018/2/layout/IconVerticalSolidList"/>
    <dgm:cxn modelId="{A1E062FD-28E6-4CE3-8BFA-9665B0AEDC6D}" type="presParOf" srcId="{E399BA9B-E992-4DEB-A389-6BEC553B796B}" destId="{8452CFA0-50D2-4A6D-B1E1-6B3BF4C1AB82}" srcOrd="0" destOrd="0" presId="urn:microsoft.com/office/officeart/2018/2/layout/IconVerticalSolidList"/>
    <dgm:cxn modelId="{3973E49D-0F5E-423D-9CED-80B8AAF12663}" type="presParOf" srcId="{E399BA9B-E992-4DEB-A389-6BEC553B796B}" destId="{714B1248-AB07-480D-AE16-F53E2BEC37AA}" srcOrd="1" destOrd="0" presId="urn:microsoft.com/office/officeart/2018/2/layout/IconVerticalSolidList"/>
    <dgm:cxn modelId="{9128078D-8717-422F-8764-90B46B16B0ED}" type="presParOf" srcId="{E399BA9B-E992-4DEB-A389-6BEC553B796B}" destId="{87E64EFE-7034-45DB-8DD0-7CEAFAFC7FA5}" srcOrd="2" destOrd="0" presId="urn:microsoft.com/office/officeart/2018/2/layout/IconVerticalSolidList"/>
    <dgm:cxn modelId="{95BD0805-DA5F-4623-AE4D-A035671D30F5}" type="presParOf" srcId="{E399BA9B-E992-4DEB-A389-6BEC553B796B}" destId="{EF43FB38-74B0-4C5B-9E52-32BD5E3265C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D5887-D1E9-41A5-B6C8-0B4CFA07C2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B0FA9B3-BE0E-44B9-8829-B9279A043545}">
      <dgm:prSet/>
      <dgm:spPr/>
      <dgm:t>
        <a:bodyPr/>
        <a:lstStyle/>
        <a:p>
          <a:r>
            <a:rPr lang="en-US" dirty="0"/>
            <a:t>Bank Secrecy Act/Anti-Money Laundering/OFAC;</a:t>
          </a:r>
        </a:p>
      </dgm:t>
    </dgm:pt>
    <dgm:pt modelId="{44D66D3E-F2E0-42C6-A3E0-C6A47EB2654A}" type="parTrans" cxnId="{F6394544-57DC-47C1-A6E4-40A490B90013}">
      <dgm:prSet/>
      <dgm:spPr/>
      <dgm:t>
        <a:bodyPr/>
        <a:lstStyle/>
        <a:p>
          <a:endParaRPr lang="en-US"/>
        </a:p>
      </dgm:t>
    </dgm:pt>
    <dgm:pt modelId="{7A6A0AED-F19A-476C-893C-8F00E601A435}" type="sibTrans" cxnId="{F6394544-57DC-47C1-A6E4-40A490B90013}">
      <dgm:prSet/>
      <dgm:spPr/>
      <dgm:t>
        <a:bodyPr/>
        <a:lstStyle/>
        <a:p>
          <a:endParaRPr lang="en-US"/>
        </a:p>
      </dgm:t>
    </dgm:pt>
    <dgm:pt modelId="{A9698102-AB43-410E-A3A9-94B0FA93BBAD}">
      <dgm:prSet/>
      <dgm:spPr/>
      <dgm:t>
        <a:bodyPr/>
        <a:lstStyle/>
        <a:p>
          <a:r>
            <a:rPr lang="en-US" dirty="0"/>
            <a:t>Flood determinations;</a:t>
          </a:r>
        </a:p>
      </dgm:t>
    </dgm:pt>
    <dgm:pt modelId="{44361B54-5036-4388-9B73-FB45B2F75D89}" type="parTrans" cxnId="{8A7BC1A6-E927-4245-B095-8DC0F9C338AB}">
      <dgm:prSet/>
      <dgm:spPr/>
      <dgm:t>
        <a:bodyPr/>
        <a:lstStyle/>
        <a:p>
          <a:endParaRPr lang="en-US"/>
        </a:p>
      </dgm:t>
    </dgm:pt>
    <dgm:pt modelId="{D1479BE7-4C0B-4D94-B11C-2F9D462146BE}" type="sibTrans" cxnId="{8A7BC1A6-E927-4245-B095-8DC0F9C338AB}">
      <dgm:prSet/>
      <dgm:spPr/>
      <dgm:t>
        <a:bodyPr/>
        <a:lstStyle/>
        <a:p>
          <a:endParaRPr lang="en-US"/>
        </a:p>
      </dgm:t>
    </dgm:pt>
    <dgm:pt modelId="{D1A4D630-1BAD-4C2F-BFD7-09E77198A1CE}">
      <dgm:prSet/>
      <dgm:spPr/>
      <dgm:t>
        <a:bodyPr/>
        <a:lstStyle/>
        <a:p>
          <a:r>
            <a:rPr lang="en-US" dirty="0"/>
            <a:t>Member privacy disclosures;</a:t>
          </a:r>
        </a:p>
      </dgm:t>
    </dgm:pt>
    <dgm:pt modelId="{8EC79411-1915-49F8-A999-30ECD037D286}" type="parTrans" cxnId="{28DA9152-8560-4413-8B0E-955386A2A6D3}">
      <dgm:prSet/>
      <dgm:spPr/>
      <dgm:t>
        <a:bodyPr/>
        <a:lstStyle/>
        <a:p>
          <a:endParaRPr lang="en-US"/>
        </a:p>
      </dgm:t>
    </dgm:pt>
    <dgm:pt modelId="{5C3C103C-28F4-4782-90B4-62CA53AD5ABB}" type="sibTrans" cxnId="{28DA9152-8560-4413-8B0E-955386A2A6D3}">
      <dgm:prSet/>
      <dgm:spPr/>
      <dgm:t>
        <a:bodyPr/>
        <a:lstStyle/>
        <a:p>
          <a:endParaRPr lang="en-US"/>
        </a:p>
      </dgm:t>
    </dgm:pt>
    <dgm:pt modelId="{2EB1F3D5-EC67-4B42-B208-27D8739D18A7}">
      <dgm:prSet/>
      <dgm:spPr/>
      <dgm:t>
        <a:bodyPr/>
        <a:lstStyle/>
        <a:p>
          <a:r>
            <a:rPr lang="en-US" dirty="0"/>
            <a:t>Home Mortgage Disclosure Act (HMDA);</a:t>
          </a:r>
        </a:p>
      </dgm:t>
    </dgm:pt>
    <dgm:pt modelId="{A09F4239-659F-4563-B9EF-7F26EBFC2300}" type="parTrans" cxnId="{1DFE1E86-E84C-41D5-AFFC-AF700FB53984}">
      <dgm:prSet/>
      <dgm:spPr/>
      <dgm:t>
        <a:bodyPr/>
        <a:lstStyle/>
        <a:p>
          <a:endParaRPr lang="en-US"/>
        </a:p>
      </dgm:t>
    </dgm:pt>
    <dgm:pt modelId="{0DF043D0-AD05-46E5-88E0-85B7F070CFE5}" type="sibTrans" cxnId="{1DFE1E86-E84C-41D5-AFFC-AF700FB53984}">
      <dgm:prSet/>
      <dgm:spPr/>
      <dgm:t>
        <a:bodyPr/>
        <a:lstStyle/>
        <a:p>
          <a:endParaRPr lang="en-US"/>
        </a:p>
      </dgm:t>
    </dgm:pt>
    <dgm:pt modelId="{ED759FEE-93E0-4E50-BE51-8350DFF0883E}">
      <dgm:prSet/>
      <dgm:spPr/>
      <dgm:t>
        <a:bodyPr/>
        <a:lstStyle/>
        <a:p>
          <a:r>
            <a:rPr lang="en-US" dirty="0"/>
            <a:t>Disclosure of fees and charges on loan and deposit products (Truth-in-lending and Truth-in-savings).</a:t>
          </a:r>
        </a:p>
      </dgm:t>
    </dgm:pt>
    <dgm:pt modelId="{E30337D2-52F8-4280-9BEE-28FECA95C5F1}" type="parTrans" cxnId="{9E48E190-3CE8-4D5D-90AB-E05783A8B844}">
      <dgm:prSet/>
      <dgm:spPr/>
      <dgm:t>
        <a:bodyPr/>
        <a:lstStyle/>
        <a:p>
          <a:endParaRPr lang="en-US"/>
        </a:p>
      </dgm:t>
    </dgm:pt>
    <dgm:pt modelId="{F3629D88-0AE1-40EC-BCA4-FEDE507D1283}" type="sibTrans" cxnId="{9E48E190-3CE8-4D5D-90AB-E05783A8B844}">
      <dgm:prSet/>
      <dgm:spPr/>
      <dgm:t>
        <a:bodyPr/>
        <a:lstStyle/>
        <a:p>
          <a:endParaRPr lang="en-US"/>
        </a:p>
      </dgm:t>
    </dgm:pt>
    <dgm:pt modelId="{993C807F-5CB5-4103-BFCF-B237693367E9}" type="pres">
      <dgm:prSet presAssocID="{53BD5887-D1E9-41A5-B6C8-0B4CFA07C2C0}" presName="root" presStyleCnt="0">
        <dgm:presLayoutVars>
          <dgm:dir/>
          <dgm:resizeHandles val="exact"/>
        </dgm:presLayoutVars>
      </dgm:prSet>
      <dgm:spPr/>
    </dgm:pt>
    <dgm:pt modelId="{B0FC9994-5D5C-4FC6-A550-5D76539122DF}" type="pres">
      <dgm:prSet presAssocID="{EB0FA9B3-BE0E-44B9-8829-B9279A043545}" presName="compNode" presStyleCnt="0"/>
      <dgm:spPr/>
    </dgm:pt>
    <dgm:pt modelId="{70835512-A5D5-42C8-89E5-7A2748B23168}" type="pres">
      <dgm:prSet presAssocID="{EB0FA9B3-BE0E-44B9-8829-B9279A043545}" presName="bgRect" presStyleLbl="bgShp" presStyleIdx="0" presStyleCnt="5"/>
      <dgm:spPr/>
    </dgm:pt>
    <dgm:pt modelId="{4FE601DB-DAC0-4659-AC62-03C9C3E02CEF}" type="pres">
      <dgm:prSet presAssocID="{EB0FA9B3-BE0E-44B9-8829-B9279A04354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ber"/>
        </a:ext>
      </dgm:extLst>
    </dgm:pt>
    <dgm:pt modelId="{0F2FA09C-9F15-489F-BCAE-7BA86AD3B730}" type="pres">
      <dgm:prSet presAssocID="{EB0FA9B3-BE0E-44B9-8829-B9279A043545}" presName="spaceRect" presStyleCnt="0"/>
      <dgm:spPr/>
    </dgm:pt>
    <dgm:pt modelId="{A3C2E28D-DB73-4AB6-ACCA-3C95DEA25E3D}" type="pres">
      <dgm:prSet presAssocID="{EB0FA9B3-BE0E-44B9-8829-B9279A043545}" presName="parTx" presStyleLbl="revTx" presStyleIdx="0" presStyleCnt="5">
        <dgm:presLayoutVars>
          <dgm:chMax val="0"/>
          <dgm:chPref val="0"/>
        </dgm:presLayoutVars>
      </dgm:prSet>
      <dgm:spPr/>
    </dgm:pt>
    <dgm:pt modelId="{3BC7BBD5-A1E6-417A-8484-F9F107BD28DF}" type="pres">
      <dgm:prSet presAssocID="{7A6A0AED-F19A-476C-893C-8F00E601A435}" presName="sibTrans" presStyleCnt="0"/>
      <dgm:spPr/>
    </dgm:pt>
    <dgm:pt modelId="{B6C5EF03-EEB5-47AA-AF70-45D9D9AF2673}" type="pres">
      <dgm:prSet presAssocID="{A9698102-AB43-410E-A3A9-94B0FA93BBAD}" presName="compNode" presStyleCnt="0"/>
      <dgm:spPr/>
    </dgm:pt>
    <dgm:pt modelId="{972D02DB-1E38-4702-8125-13725247AD63}" type="pres">
      <dgm:prSet presAssocID="{A9698102-AB43-410E-A3A9-94B0FA93BBAD}" presName="bgRect" presStyleLbl="bgShp" presStyleIdx="1" presStyleCnt="5"/>
      <dgm:spPr/>
    </dgm:pt>
    <dgm:pt modelId="{6F801B65-1988-45F4-B9FA-EB9938B25FDD}" type="pres">
      <dgm:prSet presAssocID="{A9698102-AB43-410E-A3A9-94B0FA93BBA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
        </a:ext>
      </dgm:extLst>
    </dgm:pt>
    <dgm:pt modelId="{C6D7B2D4-506F-49D3-8AEF-9DF77EBF0266}" type="pres">
      <dgm:prSet presAssocID="{A9698102-AB43-410E-A3A9-94B0FA93BBAD}" presName="spaceRect" presStyleCnt="0"/>
      <dgm:spPr/>
    </dgm:pt>
    <dgm:pt modelId="{F6D540D2-B5DB-41D4-93FD-E15C5B87E3F8}" type="pres">
      <dgm:prSet presAssocID="{A9698102-AB43-410E-A3A9-94B0FA93BBAD}" presName="parTx" presStyleLbl="revTx" presStyleIdx="1" presStyleCnt="5">
        <dgm:presLayoutVars>
          <dgm:chMax val="0"/>
          <dgm:chPref val="0"/>
        </dgm:presLayoutVars>
      </dgm:prSet>
      <dgm:spPr/>
    </dgm:pt>
    <dgm:pt modelId="{6E0ACDF4-ECE1-4E78-A3FF-A2C4B0906BC2}" type="pres">
      <dgm:prSet presAssocID="{D1479BE7-4C0B-4D94-B11C-2F9D462146BE}" presName="sibTrans" presStyleCnt="0"/>
      <dgm:spPr/>
    </dgm:pt>
    <dgm:pt modelId="{ADA3704A-604C-4945-93E6-456B95A4EBD5}" type="pres">
      <dgm:prSet presAssocID="{D1A4D630-1BAD-4C2F-BFD7-09E77198A1CE}" presName="compNode" presStyleCnt="0"/>
      <dgm:spPr/>
    </dgm:pt>
    <dgm:pt modelId="{BAAEF7C1-1BC0-492F-9B8D-296C6CD1F6FE}" type="pres">
      <dgm:prSet presAssocID="{D1A4D630-1BAD-4C2F-BFD7-09E77198A1CE}" presName="bgRect" presStyleLbl="bgShp" presStyleIdx="2" presStyleCnt="5"/>
      <dgm:spPr/>
    </dgm:pt>
    <dgm:pt modelId="{ABEAAC69-EE6E-4A85-8EC9-B150BD3AD43F}" type="pres">
      <dgm:prSet presAssocID="{D1A4D630-1BAD-4C2F-BFD7-09E77198A1C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17EC2711-8F65-415B-8E3C-BA3D21024F39}" type="pres">
      <dgm:prSet presAssocID="{D1A4D630-1BAD-4C2F-BFD7-09E77198A1CE}" presName="spaceRect" presStyleCnt="0"/>
      <dgm:spPr/>
    </dgm:pt>
    <dgm:pt modelId="{1BCDB371-E6BB-4F59-9493-A1D70999A23C}" type="pres">
      <dgm:prSet presAssocID="{D1A4D630-1BAD-4C2F-BFD7-09E77198A1CE}" presName="parTx" presStyleLbl="revTx" presStyleIdx="2" presStyleCnt="5">
        <dgm:presLayoutVars>
          <dgm:chMax val="0"/>
          <dgm:chPref val="0"/>
        </dgm:presLayoutVars>
      </dgm:prSet>
      <dgm:spPr/>
    </dgm:pt>
    <dgm:pt modelId="{E372BDC3-912C-4535-A74A-7D92FE70DB89}" type="pres">
      <dgm:prSet presAssocID="{5C3C103C-28F4-4782-90B4-62CA53AD5ABB}" presName="sibTrans" presStyleCnt="0"/>
      <dgm:spPr/>
    </dgm:pt>
    <dgm:pt modelId="{BDA65090-9165-4B83-9D90-FF2E9F762FFD}" type="pres">
      <dgm:prSet presAssocID="{2EB1F3D5-EC67-4B42-B208-27D8739D18A7}" presName="compNode" presStyleCnt="0"/>
      <dgm:spPr/>
    </dgm:pt>
    <dgm:pt modelId="{C95BC979-08EF-4F23-A009-FD0AC12D51D7}" type="pres">
      <dgm:prSet presAssocID="{2EB1F3D5-EC67-4B42-B208-27D8739D18A7}" presName="bgRect" presStyleLbl="bgShp" presStyleIdx="3" presStyleCnt="5"/>
      <dgm:spPr/>
    </dgm:pt>
    <dgm:pt modelId="{40E5EEEF-8E4E-498B-9237-AFA5979FAE06}" type="pres">
      <dgm:prSet presAssocID="{2EB1F3D5-EC67-4B42-B208-27D8739D18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88E185FE-E337-407F-BB28-F8F90585FD02}" type="pres">
      <dgm:prSet presAssocID="{2EB1F3D5-EC67-4B42-B208-27D8739D18A7}" presName="spaceRect" presStyleCnt="0"/>
      <dgm:spPr/>
    </dgm:pt>
    <dgm:pt modelId="{997DA72C-F5CD-48AC-9BC6-9F62C23A241C}" type="pres">
      <dgm:prSet presAssocID="{2EB1F3D5-EC67-4B42-B208-27D8739D18A7}" presName="parTx" presStyleLbl="revTx" presStyleIdx="3" presStyleCnt="5">
        <dgm:presLayoutVars>
          <dgm:chMax val="0"/>
          <dgm:chPref val="0"/>
        </dgm:presLayoutVars>
      </dgm:prSet>
      <dgm:spPr/>
    </dgm:pt>
    <dgm:pt modelId="{EC3E6BA7-2EF2-4742-9F66-4CD1359F69CC}" type="pres">
      <dgm:prSet presAssocID="{0DF043D0-AD05-46E5-88E0-85B7F070CFE5}" presName="sibTrans" presStyleCnt="0"/>
      <dgm:spPr/>
    </dgm:pt>
    <dgm:pt modelId="{D0F6D959-9849-4E55-96BE-780AB4E94E1F}" type="pres">
      <dgm:prSet presAssocID="{ED759FEE-93E0-4E50-BE51-8350DFF0883E}" presName="compNode" presStyleCnt="0"/>
      <dgm:spPr/>
    </dgm:pt>
    <dgm:pt modelId="{4C941AA6-5344-4003-B226-FC3F25C7382B}" type="pres">
      <dgm:prSet presAssocID="{ED759FEE-93E0-4E50-BE51-8350DFF0883E}" presName="bgRect" presStyleLbl="bgShp" presStyleIdx="4" presStyleCnt="5"/>
      <dgm:spPr/>
    </dgm:pt>
    <dgm:pt modelId="{F6D5DE5D-D97F-4B03-8BA9-59BF207560CB}" type="pres">
      <dgm:prSet presAssocID="{ED759FEE-93E0-4E50-BE51-8350DFF0883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Check"/>
        </a:ext>
      </dgm:extLst>
    </dgm:pt>
    <dgm:pt modelId="{C9B2958F-7F2E-44DA-8E8A-2E040559D79A}" type="pres">
      <dgm:prSet presAssocID="{ED759FEE-93E0-4E50-BE51-8350DFF0883E}" presName="spaceRect" presStyleCnt="0"/>
      <dgm:spPr/>
    </dgm:pt>
    <dgm:pt modelId="{DA381465-613D-4A3F-A938-DB022005B98E}" type="pres">
      <dgm:prSet presAssocID="{ED759FEE-93E0-4E50-BE51-8350DFF0883E}" presName="parTx" presStyleLbl="revTx" presStyleIdx="4" presStyleCnt="5">
        <dgm:presLayoutVars>
          <dgm:chMax val="0"/>
          <dgm:chPref val="0"/>
        </dgm:presLayoutVars>
      </dgm:prSet>
      <dgm:spPr/>
    </dgm:pt>
  </dgm:ptLst>
  <dgm:cxnLst>
    <dgm:cxn modelId="{A825AA2A-E2B7-4DEC-BE20-25AD66BF6BFB}" type="presOf" srcId="{A9698102-AB43-410E-A3A9-94B0FA93BBAD}" destId="{F6D540D2-B5DB-41D4-93FD-E15C5B87E3F8}" srcOrd="0" destOrd="0" presId="urn:microsoft.com/office/officeart/2018/2/layout/IconVerticalSolidList"/>
    <dgm:cxn modelId="{F6394544-57DC-47C1-A6E4-40A490B90013}" srcId="{53BD5887-D1E9-41A5-B6C8-0B4CFA07C2C0}" destId="{EB0FA9B3-BE0E-44B9-8829-B9279A043545}" srcOrd="0" destOrd="0" parTransId="{44D66D3E-F2E0-42C6-A3E0-C6A47EB2654A}" sibTransId="{7A6A0AED-F19A-476C-893C-8F00E601A435}"/>
    <dgm:cxn modelId="{28DA9152-8560-4413-8B0E-955386A2A6D3}" srcId="{53BD5887-D1E9-41A5-B6C8-0B4CFA07C2C0}" destId="{D1A4D630-1BAD-4C2F-BFD7-09E77198A1CE}" srcOrd="2" destOrd="0" parTransId="{8EC79411-1915-49F8-A999-30ECD037D286}" sibTransId="{5C3C103C-28F4-4782-90B4-62CA53AD5ABB}"/>
    <dgm:cxn modelId="{811F3C78-D259-4887-A5A6-F7CE54D1E3EE}" type="presOf" srcId="{D1A4D630-1BAD-4C2F-BFD7-09E77198A1CE}" destId="{1BCDB371-E6BB-4F59-9493-A1D70999A23C}" srcOrd="0" destOrd="0" presId="urn:microsoft.com/office/officeart/2018/2/layout/IconVerticalSolidList"/>
    <dgm:cxn modelId="{1DFE1E86-E84C-41D5-AFFC-AF700FB53984}" srcId="{53BD5887-D1E9-41A5-B6C8-0B4CFA07C2C0}" destId="{2EB1F3D5-EC67-4B42-B208-27D8739D18A7}" srcOrd="3" destOrd="0" parTransId="{A09F4239-659F-4563-B9EF-7F26EBFC2300}" sibTransId="{0DF043D0-AD05-46E5-88E0-85B7F070CFE5}"/>
    <dgm:cxn modelId="{9E48E190-3CE8-4D5D-90AB-E05783A8B844}" srcId="{53BD5887-D1E9-41A5-B6C8-0B4CFA07C2C0}" destId="{ED759FEE-93E0-4E50-BE51-8350DFF0883E}" srcOrd="4" destOrd="0" parTransId="{E30337D2-52F8-4280-9BEE-28FECA95C5F1}" sibTransId="{F3629D88-0AE1-40EC-BCA4-FEDE507D1283}"/>
    <dgm:cxn modelId="{6EAF599F-1A03-4E57-BF22-322DB331D784}" type="presOf" srcId="{EB0FA9B3-BE0E-44B9-8829-B9279A043545}" destId="{A3C2E28D-DB73-4AB6-ACCA-3C95DEA25E3D}" srcOrd="0" destOrd="0" presId="urn:microsoft.com/office/officeart/2018/2/layout/IconVerticalSolidList"/>
    <dgm:cxn modelId="{326A00A2-8473-420C-87AB-C632D9E333B3}" type="presOf" srcId="{ED759FEE-93E0-4E50-BE51-8350DFF0883E}" destId="{DA381465-613D-4A3F-A938-DB022005B98E}" srcOrd="0" destOrd="0" presId="urn:microsoft.com/office/officeart/2018/2/layout/IconVerticalSolidList"/>
    <dgm:cxn modelId="{8A7BC1A6-E927-4245-B095-8DC0F9C338AB}" srcId="{53BD5887-D1E9-41A5-B6C8-0B4CFA07C2C0}" destId="{A9698102-AB43-410E-A3A9-94B0FA93BBAD}" srcOrd="1" destOrd="0" parTransId="{44361B54-5036-4388-9B73-FB45B2F75D89}" sibTransId="{D1479BE7-4C0B-4D94-B11C-2F9D462146BE}"/>
    <dgm:cxn modelId="{62C97EAF-2EA4-4683-B05C-405C9E0E91FE}" type="presOf" srcId="{53BD5887-D1E9-41A5-B6C8-0B4CFA07C2C0}" destId="{993C807F-5CB5-4103-BFCF-B237693367E9}" srcOrd="0" destOrd="0" presId="urn:microsoft.com/office/officeart/2018/2/layout/IconVerticalSolidList"/>
    <dgm:cxn modelId="{C28D11CB-7601-428C-B2CC-4C639E6A66BF}" type="presOf" srcId="{2EB1F3D5-EC67-4B42-B208-27D8739D18A7}" destId="{997DA72C-F5CD-48AC-9BC6-9F62C23A241C}" srcOrd="0" destOrd="0" presId="urn:microsoft.com/office/officeart/2018/2/layout/IconVerticalSolidList"/>
    <dgm:cxn modelId="{1A3EE353-1CCF-47AF-B11B-97C9019F99F8}" type="presParOf" srcId="{993C807F-5CB5-4103-BFCF-B237693367E9}" destId="{B0FC9994-5D5C-4FC6-A550-5D76539122DF}" srcOrd="0" destOrd="0" presId="urn:microsoft.com/office/officeart/2018/2/layout/IconVerticalSolidList"/>
    <dgm:cxn modelId="{13664D0D-8B7F-4B9D-83A8-4685872368D3}" type="presParOf" srcId="{B0FC9994-5D5C-4FC6-A550-5D76539122DF}" destId="{70835512-A5D5-42C8-89E5-7A2748B23168}" srcOrd="0" destOrd="0" presId="urn:microsoft.com/office/officeart/2018/2/layout/IconVerticalSolidList"/>
    <dgm:cxn modelId="{DC755A26-806E-45F1-8B46-E1F203EC53CB}" type="presParOf" srcId="{B0FC9994-5D5C-4FC6-A550-5D76539122DF}" destId="{4FE601DB-DAC0-4659-AC62-03C9C3E02CEF}" srcOrd="1" destOrd="0" presId="urn:microsoft.com/office/officeart/2018/2/layout/IconVerticalSolidList"/>
    <dgm:cxn modelId="{900B380D-633C-44E9-8514-FCBAEE21789D}" type="presParOf" srcId="{B0FC9994-5D5C-4FC6-A550-5D76539122DF}" destId="{0F2FA09C-9F15-489F-BCAE-7BA86AD3B730}" srcOrd="2" destOrd="0" presId="urn:microsoft.com/office/officeart/2018/2/layout/IconVerticalSolidList"/>
    <dgm:cxn modelId="{7D90099F-D403-47DF-BC6C-DFA5A95FA783}" type="presParOf" srcId="{B0FC9994-5D5C-4FC6-A550-5D76539122DF}" destId="{A3C2E28D-DB73-4AB6-ACCA-3C95DEA25E3D}" srcOrd="3" destOrd="0" presId="urn:microsoft.com/office/officeart/2018/2/layout/IconVerticalSolidList"/>
    <dgm:cxn modelId="{B2D39290-69CD-46DC-B4E0-5D58C496D488}" type="presParOf" srcId="{993C807F-5CB5-4103-BFCF-B237693367E9}" destId="{3BC7BBD5-A1E6-417A-8484-F9F107BD28DF}" srcOrd="1" destOrd="0" presId="urn:microsoft.com/office/officeart/2018/2/layout/IconVerticalSolidList"/>
    <dgm:cxn modelId="{93C26B1E-90CF-40E3-BCDB-ED7FBA336207}" type="presParOf" srcId="{993C807F-5CB5-4103-BFCF-B237693367E9}" destId="{B6C5EF03-EEB5-47AA-AF70-45D9D9AF2673}" srcOrd="2" destOrd="0" presId="urn:microsoft.com/office/officeart/2018/2/layout/IconVerticalSolidList"/>
    <dgm:cxn modelId="{580A8CAA-D14F-484B-874A-1E48B6BDD28A}" type="presParOf" srcId="{B6C5EF03-EEB5-47AA-AF70-45D9D9AF2673}" destId="{972D02DB-1E38-4702-8125-13725247AD63}" srcOrd="0" destOrd="0" presId="urn:microsoft.com/office/officeart/2018/2/layout/IconVerticalSolidList"/>
    <dgm:cxn modelId="{1C2F8014-C4EB-4385-B04C-CDF7D86E5A6E}" type="presParOf" srcId="{B6C5EF03-EEB5-47AA-AF70-45D9D9AF2673}" destId="{6F801B65-1988-45F4-B9FA-EB9938B25FDD}" srcOrd="1" destOrd="0" presId="urn:microsoft.com/office/officeart/2018/2/layout/IconVerticalSolidList"/>
    <dgm:cxn modelId="{9B097DCA-0595-40B8-A6EA-00C28788C72C}" type="presParOf" srcId="{B6C5EF03-EEB5-47AA-AF70-45D9D9AF2673}" destId="{C6D7B2D4-506F-49D3-8AEF-9DF77EBF0266}" srcOrd="2" destOrd="0" presId="urn:microsoft.com/office/officeart/2018/2/layout/IconVerticalSolidList"/>
    <dgm:cxn modelId="{7E19EA37-14F1-4C64-908D-5B188C278D2F}" type="presParOf" srcId="{B6C5EF03-EEB5-47AA-AF70-45D9D9AF2673}" destId="{F6D540D2-B5DB-41D4-93FD-E15C5B87E3F8}" srcOrd="3" destOrd="0" presId="urn:microsoft.com/office/officeart/2018/2/layout/IconVerticalSolidList"/>
    <dgm:cxn modelId="{825270EF-97AD-4716-B481-81DAE5A6DB15}" type="presParOf" srcId="{993C807F-5CB5-4103-BFCF-B237693367E9}" destId="{6E0ACDF4-ECE1-4E78-A3FF-A2C4B0906BC2}" srcOrd="3" destOrd="0" presId="urn:microsoft.com/office/officeart/2018/2/layout/IconVerticalSolidList"/>
    <dgm:cxn modelId="{B9D4FE37-576A-49C9-9D82-25C35FEC7D20}" type="presParOf" srcId="{993C807F-5CB5-4103-BFCF-B237693367E9}" destId="{ADA3704A-604C-4945-93E6-456B95A4EBD5}" srcOrd="4" destOrd="0" presId="urn:microsoft.com/office/officeart/2018/2/layout/IconVerticalSolidList"/>
    <dgm:cxn modelId="{C9ED3473-8D6D-48DB-9478-E99CB17AC4B9}" type="presParOf" srcId="{ADA3704A-604C-4945-93E6-456B95A4EBD5}" destId="{BAAEF7C1-1BC0-492F-9B8D-296C6CD1F6FE}" srcOrd="0" destOrd="0" presId="urn:microsoft.com/office/officeart/2018/2/layout/IconVerticalSolidList"/>
    <dgm:cxn modelId="{998C8442-D759-42B1-9218-1FADC40807ED}" type="presParOf" srcId="{ADA3704A-604C-4945-93E6-456B95A4EBD5}" destId="{ABEAAC69-EE6E-4A85-8EC9-B150BD3AD43F}" srcOrd="1" destOrd="0" presId="urn:microsoft.com/office/officeart/2018/2/layout/IconVerticalSolidList"/>
    <dgm:cxn modelId="{400BA75A-0037-4534-9A23-8761C36CF7A4}" type="presParOf" srcId="{ADA3704A-604C-4945-93E6-456B95A4EBD5}" destId="{17EC2711-8F65-415B-8E3C-BA3D21024F39}" srcOrd="2" destOrd="0" presId="urn:microsoft.com/office/officeart/2018/2/layout/IconVerticalSolidList"/>
    <dgm:cxn modelId="{819A8F1C-6BD2-4790-8412-127AEC0388EB}" type="presParOf" srcId="{ADA3704A-604C-4945-93E6-456B95A4EBD5}" destId="{1BCDB371-E6BB-4F59-9493-A1D70999A23C}" srcOrd="3" destOrd="0" presId="urn:microsoft.com/office/officeart/2018/2/layout/IconVerticalSolidList"/>
    <dgm:cxn modelId="{106333AB-4417-405F-A3B9-FD26C63C4202}" type="presParOf" srcId="{993C807F-5CB5-4103-BFCF-B237693367E9}" destId="{E372BDC3-912C-4535-A74A-7D92FE70DB89}" srcOrd="5" destOrd="0" presId="urn:microsoft.com/office/officeart/2018/2/layout/IconVerticalSolidList"/>
    <dgm:cxn modelId="{3AB7198A-7641-4368-9DEE-E9F5CBC4F741}" type="presParOf" srcId="{993C807F-5CB5-4103-BFCF-B237693367E9}" destId="{BDA65090-9165-4B83-9D90-FF2E9F762FFD}" srcOrd="6" destOrd="0" presId="urn:microsoft.com/office/officeart/2018/2/layout/IconVerticalSolidList"/>
    <dgm:cxn modelId="{8F35CE97-D052-4ED8-A875-B0FCD3861CC9}" type="presParOf" srcId="{BDA65090-9165-4B83-9D90-FF2E9F762FFD}" destId="{C95BC979-08EF-4F23-A009-FD0AC12D51D7}" srcOrd="0" destOrd="0" presId="urn:microsoft.com/office/officeart/2018/2/layout/IconVerticalSolidList"/>
    <dgm:cxn modelId="{6C8AB15C-57D1-4BF5-AB77-679E38B4A1A4}" type="presParOf" srcId="{BDA65090-9165-4B83-9D90-FF2E9F762FFD}" destId="{40E5EEEF-8E4E-498B-9237-AFA5979FAE06}" srcOrd="1" destOrd="0" presId="urn:microsoft.com/office/officeart/2018/2/layout/IconVerticalSolidList"/>
    <dgm:cxn modelId="{08038DAE-72D1-4395-97E8-82FC03AAF188}" type="presParOf" srcId="{BDA65090-9165-4B83-9D90-FF2E9F762FFD}" destId="{88E185FE-E337-407F-BB28-F8F90585FD02}" srcOrd="2" destOrd="0" presId="urn:microsoft.com/office/officeart/2018/2/layout/IconVerticalSolidList"/>
    <dgm:cxn modelId="{67BAB0F8-BE68-4A04-9AFB-D1E90219E9FE}" type="presParOf" srcId="{BDA65090-9165-4B83-9D90-FF2E9F762FFD}" destId="{997DA72C-F5CD-48AC-9BC6-9F62C23A241C}" srcOrd="3" destOrd="0" presId="urn:microsoft.com/office/officeart/2018/2/layout/IconVerticalSolidList"/>
    <dgm:cxn modelId="{B0671078-DA1A-4049-9BA0-905C4581B9EF}" type="presParOf" srcId="{993C807F-5CB5-4103-BFCF-B237693367E9}" destId="{EC3E6BA7-2EF2-4742-9F66-4CD1359F69CC}" srcOrd="7" destOrd="0" presId="urn:microsoft.com/office/officeart/2018/2/layout/IconVerticalSolidList"/>
    <dgm:cxn modelId="{800A4D39-AFF5-44C3-AC99-A9B69DF7D83E}" type="presParOf" srcId="{993C807F-5CB5-4103-BFCF-B237693367E9}" destId="{D0F6D959-9849-4E55-96BE-780AB4E94E1F}" srcOrd="8" destOrd="0" presId="urn:microsoft.com/office/officeart/2018/2/layout/IconVerticalSolidList"/>
    <dgm:cxn modelId="{502556CF-0C7C-413E-A863-0A0C22B16B4C}" type="presParOf" srcId="{D0F6D959-9849-4E55-96BE-780AB4E94E1F}" destId="{4C941AA6-5344-4003-B226-FC3F25C7382B}" srcOrd="0" destOrd="0" presId="urn:microsoft.com/office/officeart/2018/2/layout/IconVerticalSolidList"/>
    <dgm:cxn modelId="{C2B473BE-0FA8-45C4-8C5A-CFB14B8BEC5F}" type="presParOf" srcId="{D0F6D959-9849-4E55-96BE-780AB4E94E1F}" destId="{F6D5DE5D-D97F-4B03-8BA9-59BF207560CB}" srcOrd="1" destOrd="0" presId="urn:microsoft.com/office/officeart/2018/2/layout/IconVerticalSolidList"/>
    <dgm:cxn modelId="{48A952A1-B180-42A0-A657-67FC0A92E938}" type="presParOf" srcId="{D0F6D959-9849-4E55-96BE-780AB4E94E1F}" destId="{C9B2958F-7F2E-44DA-8E8A-2E040559D79A}" srcOrd="2" destOrd="0" presId="urn:microsoft.com/office/officeart/2018/2/layout/IconVerticalSolidList"/>
    <dgm:cxn modelId="{9D80D895-A47E-481E-852B-809F3E6C58A1}" type="presParOf" srcId="{D0F6D959-9849-4E55-96BE-780AB4E94E1F}" destId="{DA381465-613D-4A3F-A938-DB022005B98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0BF49C-59E2-45F3-922E-163B24EB7B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CF2B0A5-1CE9-4D32-9DBD-F5239F8EC896}">
      <dgm:prSet/>
      <dgm:spPr/>
      <dgm:t>
        <a:bodyPr/>
        <a:lstStyle/>
        <a:p>
          <a:r>
            <a:rPr lang="en-US" dirty="0"/>
            <a:t>Obtain a schedule of foreclosed and repossessed collateral. Determine if these assets are listed at the lower of the unpaid balance of the loan or the estimated liquidation value.</a:t>
          </a:r>
        </a:p>
      </dgm:t>
    </dgm:pt>
    <dgm:pt modelId="{8B78B406-BE7D-4C45-A304-E893C73483CC}" type="parTrans" cxnId="{CEA6D70C-7B44-4BE9-AE26-742A9B362F1C}">
      <dgm:prSet/>
      <dgm:spPr/>
      <dgm:t>
        <a:bodyPr/>
        <a:lstStyle/>
        <a:p>
          <a:endParaRPr lang="en-US"/>
        </a:p>
      </dgm:t>
    </dgm:pt>
    <dgm:pt modelId="{2696FA09-BB9C-459F-AD74-AAE78B84DD87}" type="sibTrans" cxnId="{CEA6D70C-7B44-4BE9-AE26-742A9B362F1C}">
      <dgm:prSet/>
      <dgm:spPr/>
      <dgm:t>
        <a:bodyPr/>
        <a:lstStyle/>
        <a:p>
          <a:endParaRPr lang="en-US"/>
        </a:p>
      </dgm:t>
    </dgm:pt>
    <dgm:pt modelId="{39007695-C855-4545-A328-16F03C1C1A41}">
      <dgm:prSet/>
      <dgm:spPr/>
      <dgm:t>
        <a:bodyPr/>
        <a:lstStyle/>
        <a:p>
          <a:r>
            <a:rPr lang="en-US" dirty="0"/>
            <a:t>Compare key operating ratios for the target to corresponding ratios within your institution and to peer group data.</a:t>
          </a:r>
        </a:p>
      </dgm:t>
    </dgm:pt>
    <dgm:pt modelId="{C755C6CC-CDA7-4949-86C7-56AD0CE2AC2E}" type="parTrans" cxnId="{380ACFDF-D89B-4193-9204-C05BB8ACE224}">
      <dgm:prSet/>
      <dgm:spPr/>
      <dgm:t>
        <a:bodyPr/>
        <a:lstStyle/>
        <a:p>
          <a:endParaRPr lang="en-US"/>
        </a:p>
      </dgm:t>
    </dgm:pt>
    <dgm:pt modelId="{94C9B852-4E8A-4F1F-B148-E8DB1F375CA8}" type="sibTrans" cxnId="{380ACFDF-D89B-4193-9204-C05BB8ACE224}">
      <dgm:prSet/>
      <dgm:spPr/>
      <dgm:t>
        <a:bodyPr/>
        <a:lstStyle/>
        <a:p>
          <a:endParaRPr lang="en-US"/>
        </a:p>
      </dgm:t>
    </dgm:pt>
    <dgm:pt modelId="{0DE738E8-02D4-4D3A-9F51-E36BBB9FEE8E}" type="pres">
      <dgm:prSet presAssocID="{590BF49C-59E2-45F3-922E-163B24EB7B0E}" presName="root" presStyleCnt="0">
        <dgm:presLayoutVars>
          <dgm:dir/>
          <dgm:resizeHandles val="exact"/>
        </dgm:presLayoutVars>
      </dgm:prSet>
      <dgm:spPr/>
    </dgm:pt>
    <dgm:pt modelId="{C59ACAEE-D4FB-4D98-ADB6-7173DBDF00DF}" type="pres">
      <dgm:prSet presAssocID="{7CF2B0A5-1CE9-4D32-9DBD-F5239F8EC896}" presName="compNode" presStyleCnt="0"/>
      <dgm:spPr/>
    </dgm:pt>
    <dgm:pt modelId="{2FF85A89-B4C3-4262-B94B-CFA2BA55009D}" type="pres">
      <dgm:prSet presAssocID="{7CF2B0A5-1CE9-4D32-9DBD-F5239F8EC896}" presName="bgRect" presStyleLbl="bgShp" presStyleIdx="0" presStyleCnt="2"/>
      <dgm:spPr/>
    </dgm:pt>
    <dgm:pt modelId="{E21C26A1-84B5-4866-967C-27A2B3E9146E}" type="pres">
      <dgm:prSet presAssocID="{7CF2B0A5-1CE9-4D32-9DBD-F5239F8EC8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D35DC1F-71FE-42A1-9536-68D25BE36828}" type="pres">
      <dgm:prSet presAssocID="{7CF2B0A5-1CE9-4D32-9DBD-F5239F8EC896}" presName="spaceRect" presStyleCnt="0"/>
      <dgm:spPr/>
    </dgm:pt>
    <dgm:pt modelId="{D07F1BE8-6ADA-412F-98F9-FCAD20FA6A26}" type="pres">
      <dgm:prSet presAssocID="{7CF2B0A5-1CE9-4D32-9DBD-F5239F8EC896}" presName="parTx" presStyleLbl="revTx" presStyleIdx="0" presStyleCnt="2">
        <dgm:presLayoutVars>
          <dgm:chMax val="0"/>
          <dgm:chPref val="0"/>
        </dgm:presLayoutVars>
      </dgm:prSet>
      <dgm:spPr/>
    </dgm:pt>
    <dgm:pt modelId="{9FE2A2B0-2495-44D9-BF18-16E15CDBF89E}" type="pres">
      <dgm:prSet presAssocID="{2696FA09-BB9C-459F-AD74-AAE78B84DD87}" presName="sibTrans" presStyleCnt="0"/>
      <dgm:spPr/>
    </dgm:pt>
    <dgm:pt modelId="{FD78A9B6-0BAB-4BF0-9F55-51B36F36D9B6}" type="pres">
      <dgm:prSet presAssocID="{39007695-C855-4545-A328-16F03C1C1A41}" presName="compNode" presStyleCnt="0"/>
      <dgm:spPr/>
    </dgm:pt>
    <dgm:pt modelId="{17A04F67-6037-42F0-AE47-2D8DC3EE7EF7}" type="pres">
      <dgm:prSet presAssocID="{39007695-C855-4545-A328-16F03C1C1A41}" presName="bgRect" presStyleLbl="bgShp" presStyleIdx="1" presStyleCnt="2"/>
      <dgm:spPr/>
    </dgm:pt>
    <dgm:pt modelId="{121DCA68-3FA9-44F4-BFED-8581A64ECDAC}" type="pres">
      <dgm:prSet presAssocID="{39007695-C855-4545-A328-16F03C1C1A4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C7974A15-D726-4700-90D8-3D1A5D77673D}" type="pres">
      <dgm:prSet presAssocID="{39007695-C855-4545-A328-16F03C1C1A41}" presName="spaceRect" presStyleCnt="0"/>
      <dgm:spPr/>
    </dgm:pt>
    <dgm:pt modelId="{98B958A0-6CC9-4DEF-A1AD-4C29FA0EFD3B}" type="pres">
      <dgm:prSet presAssocID="{39007695-C855-4545-A328-16F03C1C1A41}" presName="parTx" presStyleLbl="revTx" presStyleIdx="1" presStyleCnt="2">
        <dgm:presLayoutVars>
          <dgm:chMax val="0"/>
          <dgm:chPref val="0"/>
        </dgm:presLayoutVars>
      </dgm:prSet>
      <dgm:spPr/>
    </dgm:pt>
  </dgm:ptLst>
  <dgm:cxnLst>
    <dgm:cxn modelId="{CEA6D70C-7B44-4BE9-AE26-742A9B362F1C}" srcId="{590BF49C-59E2-45F3-922E-163B24EB7B0E}" destId="{7CF2B0A5-1CE9-4D32-9DBD-F5239F8EC896}" srcOrd="0" destOrd="0" parTransId="{8B78B406-BE7D-4C45-A304-E893C73483CC}" sibTransId="{2696FA09-BB9C-459F-AD74-AAE78B84DD87}"/>
    <dgm:cxn modelId="{F8CF9A70-710C-446A-8129-D36F9EB5343E}" type="presOf" srcId="{39007695-C855-4545-A328-16F03C1C1A41}" destId="{98B958A0-6CC9-4DEF-A1AD-4C29FA0EFD3B}" srcOrd="0" destOrd="0" presId="urn:microsoft.com/office/officeart/2018/2/layout/IconVerticalSolidList"/>
    <dgm:cxn modelId="{F3DC4D77-F2C3-4DB4-A4C4-E2D2B6792A40}" type="presOf" srcId="{7CF2B0A5-1CE9-4D32-9DBD-F5239F8EC896}" destId="{D07F1BE8-6ADA-412F-98F9-FCAD20FA6A26}" srcOrd="0" destOrd="0" presId="urn:microsoft.com/office/officeart/2018/2/layout/IconVerticalSolidList"/>
    <dgm:cxn modelId="{749F559E-B219-4FD8-B7E2-D3A13CB74243}" type="presOf" srcId="{590BF49C-59E2-45F3-922E-163B24EB7B0E}" destId="{0DE738E8-02D4-4D3A-9F51-E36BBB9FEE8E}" srcOrd="0" destOrd="0" presId="urn:microsoft.com/office/officeart/2018/2/layout/IconVerticalSolidList"/>
    <dgm:cxn modelId="{380ACFDF-D89B-4193-9204-C05BB8ACE224}" srcId="{590BF49C-59E2-45F3-922E-163B24EB7B0E}" destId="{39007695-C855-4545-A328-16F03C1C1A41}" srcOrd="1" destOrd="0" parTransId="{C755C6CC-CDA7-4949-86C7-56AD0CE2AC2E}" sibTransId="{94C9B852-4E8A-4F1F-B148-E8DB1F375CA8}"/>
    <dgm:cxn modelId="{A65DE43B-6159-42FA-B050-FA674FD45F4C}" type="presParOf" srcId="{0DE738E8-02D4-4D3A-9F51-E36BBB9FEE8E}" destId="{C59ACAEE-D4FB-4D98-ADB6-7173DBDF00DF}" srcOrd="0" destOrd="0" presId="urn:microsoft.com/office/officeart/2018/2/layout/IconVerticalSolidList"/>
    <dgm:cxn modelId="{441C0D9B-AE84-4927-9AF2-E03E3556D15A}" type="presParOf" srcId="{C59ACAEE-D4FB-4D98-ADB6-7173DBDF00DF}" destId="{2FF85A89-B4C3-4262-B94B-CFA2BA55009D}" srcOrd="0" destOrd="0" presId="urn:microsoft.com/office/officeart/2018/2/layout/IconVerticalSolidList"/>
    <dgm:cxn modelId="{D4A03FE5-B253-4FBD-B436-14811801655A}" type="presParOf" srcId="{C59ACAEE-D4FB-4D98-ADB6-7173DBDF00DF}" destId="{E21C26A1-84B5-4866-967C-27A2B3E9146E}" srcOrd="1" destOrd="0" presId="urn:microsoft.com/office/officeart/2018/2/layout/IconVerticalSolidList"/>
    <dgm:cxn modelId="{02C366AA-75B6-4B21-9CE4-B113562260F9}" type="presParOf" srcId="{C59ACAEE-D4FB-4D98-ADB6-7173DBDF00DF}" destId="{6D35DC1F-71FE-42A1-9536-68D25BE36828}" srcOrd="2" destOrd="0" presId="urn:microsoft.com/office/officeart/2018/2/layout/IconVerticalSolidList"/>
    <dgm:cxn modelId="{1DB311ED-D369-4C9D-BA7A-95A0AD88136B}" type="presParOf" srcId="{C59ACAEE-D4FB-4D98-ADB6-7173DBDF00DF}" destId="{D07F1BE8-6ADA-412F-98F9-FCAD20FA6A26}" srcOrd="3" destOrd="0" presId="urn:microsoft.com/office/officeart/2018/2/layout/IconVerticalSolidList"/>
    <dgm:cxn modelId="{9B96424A-E9B6-409B-9944-AC6297583AB3}" type="presParOf" srcId="{0DE738E8-02D4-4D3A-9F51-E36BBB9FEE8E}" destId="{9FE2A2B0-2495-44D9-BF18-16E15CDBF89E}" srcOrd="1" destOrd="0" presId="urn:microsoft.com/office/officeart/2018/2/layout/IconVerticalSolidList"/>
    <dgm:cxn modelId="{FC8BD819-283F-4A70-B220-EA547938F9E6}" type="presParOf" srcId="{0DE738E8-02D4-4D3A-9F51-E36BBB9FEE8E}" destId="{FD78A9B6-0BAB-4BF0-9F55-51B36F36D9B6}" srcOrd="2" destOrd="0" presId="urn:microsoft.com/office/officeart/2018/2/layout/IconVerticalSolidList"/>
    <dgm:cxn modelId="{92B01850-0BFA-4F13-A790-3769606FCDED}" type="presParOf" srcId="{FD78A9B6-0BAB-4BF0-9F55-51B36F36D9B6}" destId="{17A04F67-6037-42F0-AE47-2D8DC3EE7EF7}" srcOrd="0" destOrd="0" presId="urn:microsoft.com/office/officeart/2018/2/layout/IconVerticalSolidList"/>
    <dgm:cxn modelId="{F75AFD7F-CD07-42AB-A19D-BB081EF5183C}" type="presParOf" srcId="{FD78A9B6-0BAB-4BF0-9F55-51B36F36D9B6}" destId="{121DCA68-3FA9-44F4-BFED-8581A64ECDAC}" srcOrd="1" destOrd="0" presId="urn:microsoft.com/office/officeart/2018/2/layout/IconVerticalSolidList"/>
    <dgm:cxn modelId="{09C89120-EA01-4937-81A6-6534E60FD7E4}" type="presParOf" srcId="{FD78A9B6-0BAB-4BF0-9F55-51B36F36D9B6}" destId="{C7974A15-D726-4700-90D8-3D1A5D77673D}" srcOrd="2" destOrd="0" presId="urn:microsoft.com/office/officeart/2018/2/layout/IconVerticalSolidList"/>
    <dgm:cxn modelId="{76A2F9CA-CD9E-4FC8-86C9-EEA638B4F745}" type="presParOf" srcId="{FD78A9B6-0BAB-4BF0-9F55-51B36F36D9B6}" destId="{98B958A0-6CC9-4DEF-A1AD-4C29FA0EFD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DA132-15F1-4F42-B9B6-22A1351DF809}">
      <dsp:nvSpPr>
        <dsp:cNvPr id="0" name=""/>
        <dsp:cNvSpPr/>
      </dsp:nvSpPr>
      <dsp:spPr>
        <a:xfrm>
          <a:off x="0" y="2676"/>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2FA86-D5EF-4417-8268-EA8D3E18A3D4}">
      <dsp:nvSpPr>
        <dsp:cNvPr id="0" name=""/>
        <dsp:cNvSpPr/>
      </dsp:nvSpPr>
      <dsp:spPr>
        <a:xfrm>
          <a:off x="172463" y="130955"/>
          <a:ext cx="313569" cy="313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4A6550-4D97-464B-A497-E431E9616CA5}">
      <dsp:nvSpPr>
        <dsp:cNvPr id="0" name=""/>
        <dsp:cNvSpPr/>
      </dsp:nvSpPr>
      <dsp:spPr>
        <a:xfrm>
          <a:off x="658496" y="2676"/>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844550">
            <a:lnSpc>
              <a:spcPct val="90000"/>
            </a:lnSpc>
            <a:spcBef>
              <a:spcPct val="0"/>
            </a:spcBef>
            <a:spcAft>
              <a:spcPct val="35000"/>
            </a:spcAft>
            <a:buNone/>
          </a:pPr>
          <a:r>
            <a:rPr lang="en-US" sz="1900" kern="1200" dirty="0"/>
            <a:t>Weak financial condition (loan losses)</a:t>
          </a:r>
        </a:p>
      </dsp:txBody>
      <dsp:txXfrm>
        <a:off x="658496" y="2676"/>
        <a:ext cx="7571103" cy="570126"/>
      </dsp:txXfrm>
    </dsp:sp>
    <dsp:sp modelId="{3AA2934E-56C1-48DF-B247-D74BF94D44AD}">
      <dsp:nvSpPr>
        <dsp:cNvPr id="0" name=""/>
        <dsp:cNvSpPr/>
      </dsp:nvSpPr>
      <dsp:spPr>
        <a:xfrm>
          <a:off x="0" y="715335"/>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8003A-5E54-42A0-BA4B-21E779B948CC}">
      <dsp:nvSpPr>
        <dsp:cNvPr id="0" name=""/>
        <dsp:cNvSpPr/>
      </dsp:nvSpPr>
      <dsp:spPr>
        <a:xfrm>
          <a:off x="172463" y="843613"/>
          <a:ext cx="313569" cy="313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EA7B9E-54E7-42B4-919A-4800AAEA76B8}">
      <dsp:nvSpPr>
        <dsp:cNvPr id="0" name=""/>
        <dsp:cNvSpPr/>
      </dsp:nvSpPr>
      <dsp:spPr>
        <a:xfrm>
          <a:off x="658496" y="715335"/>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844550">
            <a:lnSpc>
              <a:spcPct val="90000"/>
            </a:lnSpc>
            <a:spcBef>
              <a:spcPct val="0"/>
            </a:spcBef>
            <a:spcAft>
              <a:spcPct val="35000"/>
            </a:spcAft>
            <a:buNone/>
          </a:pPr>
          <a:r>
            <a:rPr lang="en-US" sz="1900" kern="1200" dirty="0"/>
            <a:t>Service capabilities (technology)</a:t>
          </a:r>
        </a:p>
      </dsp:txBody>
      <dsp:txXfrm>
        <a:off x="658496" y="715335"/>
        <a:ext cx="7571103" cy="570126"/>
      </dsp:txXfrm>
    </dsp:sp>
    <dsp:sp modelId="{678860D8-9362-440E-B461-9003CD71A7E9}">
      <dsp:nvSpPr>
        <dsp:cNvPr id="0" name=""/>
        <dsp:cNvSpPr/>
      </dsp:nvSpPr>
      <dsp:spPr>
        <a:xfrm>
          <a:off x="0" y="1427993"/>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B63B5-881E-44CC-BDE1-64B0DEC1F564}">
      <dsp:nvSpPr>
        <dsp:cNvPr id="0" name=""/>
        <dsp:cNvSpPr/>
      </dsp:nvSpPr>
      <dsp:spPr>
        <a:xfrm>
          <a:off x="172463" y="1556272"/>
          <a:ext cx="313569" cy="313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629271-2CDD-4326-9A6B-58B75C991174}">
      <dsp:nvSpPr>
        <dsp:cNvPr id="0" name=""/>
        <dsp:cNvSpPr/>
      </dsp:nvSpPr>
      <dsp:spPr>
        <a:xfrm>
          <a:off x="658496" y="1427993"/>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844550">
            <a:lnSpc>
              <a:spcPct val="90000"/>
            </a:lnSpc>
            <a:spcBef>
              <a:spcPct val="0"/>
            </a:spcBef>
            <a:spcAft>
              <a:spcPct val="35000"/>
            </a:spcAft>
            <a:buNone/>
          </a:pPr>
          <a:r>
            <a:rPr lang="en-US" sz="1900" kern="1200" dirty="0"/>
            <a:t>Succession (president/CEO/manager retiring)</a:t>
          </a:r>
        </a:p>
      </dsp:txBody>
      <dsp:txXfrm>
        <a:off x="658496" y="1427993"/>
        <a:ext cx="7571103" cy="570126"/>
      </dsp:txXfrm>
    </dsp:sp>
    <dsp:sp modelId="{79BD890F-D887-44EA-97B1-F58F1F4F6362}">
      <dsp:nvSpPr>
        <dsp:cNvPr id="0" name=""/>
        <dsp:cNvSpPr/>
      </dsp:nvSpPr>
      <dsp:spPr>
        <a:xfrm>
          <a:off x="0" y="2140652"/>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3EC09-0583-4B5E-8350-E12D6C9DF9DC}">
      <dsp:nvSpPr>
        <dsp:cNvPr id="0" name=""/>
        <dsp:cNvSpPr/>
      </dsp:nvSpPr>
      <dsp:spPr>
        <a:xfrm>
          <a:off x="172463" y="2268930"/>
          <a:ext cx="313569" cy="3135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943DBB-F30F-49CB-B2E8-3D48058B993F}">
      <dsp:nvSpPr>
        <dsp:cNvPr id="0" name=""/>
        <dsp:cNvSpPr/>
      </dsp:nvSpPr>
      <dsp:spPr>
        <a:xfrm>
          <a:off x="658496" y="2140652"/>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844550">
            <a:lnSpc>
              <a:spcPct val="90000"/>
            </a:lnSpc>
            <a:spcBef>
              <a:spcPct val="0"/>
            </a:spcBef>
            <a:spcAft>
              <a:spcPct val="35000"/>
            </a:spcAft>
            <a:buNone/>
          </a:pPr>
          <a:r>
            <a:rPr lang="en-US" sz="1900" kern="1200" dirty="0"/>
            <a:t>Field of membership disruption (single sponsor)</a:t>
          </a:r>
        </a:p>
      </dsp:txBody>
      <dsp:txXfrm>
        <a:off x="658496" y="2140652"/>
        <a:ext cx="7571103" cy="570126"/>
      </dsp:txXfrm>
    </dsp:sp>
    <dsp:sp modelId="{B9F11093-4A85-48AF-9885-570E95AC8101}">
      <dsp:nvSpPr>
        <dsp:cNvPr id="0" name=""/>
        <dsp:cNvSpPr/>
      </dsp:nvSpPr>
      <dsp:spPr>
        <a:xfrm>
          <a:off x="0" y="2853310"/>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3B314-3D52-4A68-BA5C-91D1EA40CE99}">
      <dsp:nvSpPr>
        <dsp:cNvPr id="0" name=""/>
        <dsp:cNvSpPr/>
      </dsp:nvSpPr>
      <dsp:spPr>
        <a:xfrm>
          <a:off x="172463" y="2981589"/>
          <a:ext cx="313569" cy="3135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9090AF-05CF-45FC-8A31-95904089F58D}">
      <dsp:nvSpPr>
        <dsp:cNvPr id="0" name=""/>
        <dsp:cNvSpPr/>
      </dsp:nvSpPr>
      <dsp:spPr>
        <a:xfrm>
          <a:off x="658496" y="2853310"/>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844550">
            <a:lnSpc>
              <a:spcPct val="90000"/>
            </a:lnSpc>
            <a:spcBef>
              <a:spcPct val="0"/>
            </a:spcBef>
            <a:spcAft>
              <a:spcPct val="35000"/>
            </a:spcAft>
            <a:buNone/>
          </a:pPr>
          <a:r>
            <a:rPr lang="en-US" sz="1900" kern="1200" dirty="0"/>
            <a:t>Recordkeeping problems (account reconciliations)</a:t>
          </a:r>
        </a:p>
      </dsp:txBody>
      <dsp:txXfrm>
        <a:off x="658496" y="2853310"/>
        <a:ext cx="7571103" cy="570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92C2D-C89C-48BA-82FF-23BD68FEFFCC}">
      <dsp:nvSpPr>
        <dsp:cNvPr id="0" name=""/>
        <dsp:cNvSpPr/>
      </dsp:nvSpPr>
      <dsp:spPr>
        <a:xfrm>
          <a:off x="0" y="448"/>
          <a:ext cx="8229600" cy="1048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6DB10-F5D6-4950-ABC0-6FDB6AA3FA00}">
      <dsp:nvSpPr>
        <dsp:cNvPr id="0" name=""/>
        <dsp:cNvSpPr/>
      </dsp:nvSpPr>
      <dsp:spPr>
        <a:xfrm>
          <a:off x="317294" y="236452"/>
          <a:ext cx="576899" cy="576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6A0BFA-A8A9-4348-9844-9858BF2C1756}">
      <dsp:nvSpPr>
        <dsp:cNvPr id="0" name=""/>
        <dsp:cNvSpPr/>
      </dsp:nvSpPr>
      <dsp:spPr>
        <a:xfrm>
          <a:off x="1211489" y="448"/>
          <a:ext cx="701811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889000">
            <a:lnSpc>
              <a:spcPct val="90000"/>
            </a:lnSpc>
            <a:spcBef>
              <a:spcPct val="0"/>
            </a:spcBef>
            <a:spcAft>
              <a:spcPct val="35000"/>
            </a:spcAft>
            <a:buNone/>
          </a:pPr>
          <a:r>
            <a:rPr lang="en-US" sz="2000" kern="1200" dirty="0"/>
            <a:t>Confirm securities held in safekeeping with third parties.</a:t>
          </a:r>
        </a:p>
      </dsp:txBody>
      <dsp:txXfrm>
        <a:off x="1211489" y="448"/>
        <a:ext cx="7018110" cy="1048908"/>
      </dsp:txXfrm>
    </dsp:sp>
    <dsp:sp modelId="{99BB4AC8-D7E7-450E-A461-642D4DB90EED}">
      <dsp:nvSpPr>
        <dsp:cNvPr id="0" name=""/>
        <dsp:cNvSpPr/>
      </dsp:nvSpPr>
      <dsp:spPr>
        <a:xfrm>
          <a:off x="0" y="1311584"/>
          <a:ext cx="8229600" cy="1048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B5D50-EC66-4BBC-9CC8-245CEB61E100}">
      <dsp:nvSpPr>
        <dsp:cNvPr id="0" name=""/>
        <dsp:cNvSpPr/>
      </dsp:nvSpPr>
      <dsp:spPr>
        <a:xfrm>
          <a:off x="317294" y="1547589"/>
          <a:ext cx="576899" cy="576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91E28F-EB2D-41E9-9678-0F916BD42589}">
      <dsp:nvSpPr>
        <dsp:cNvPr id="0" name=""/>
        <dsp:cNvSpPr/>
      </dsp:nvSpPr>
      <dsp:spPr>
        <a:xfrm>
          <a:off x="1211489" y="1311584"/>
          <a:ext cx="701811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889000">
            <a:lnSpc>
              <a:spcPct val="90000"/>
            </a:lnSpc>
            <a:spcBef>
              <a:spcPct val="0"/>
            </a:spcBef>
            <a:spcAft>
              <a:spcPct val="35000"/>
            </a:spcAft>
            <a:buNone/>
          </a:pPr>
          <a:r>
            <a:rPr lang="en-US" sz="2000" kern="1200" dirty="0"/>
            <a:t>Obtain an understanding of how individual securities are valued.</a:t>
          </a:r>
        </a:p>
      </dsp:txBody>
      <dsp:txXfrm>
        <a:off x="1211489" y="1311584"/>
        <a:ext cx="7018110" cy="1048908"/>
      </dsp:txXfrm>
    </dsp:sp>
    <dsp:sp modelId="{8452CFA0-50D2-4A6D-B1E1-6B3BF4C1AB82}">
      <dsp:nvSpPr>
        <dsp:cNvPr id="0" name=""/>
        <dsp:cNvSpPr/>
      </dsp:nvSpPr>
      <dsp:spPr>
        <a:xfrm>
          <a:off x="0" y="2622720"/>
          <a:ext cx="8229600" cy="1048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B1248-AB07-480D-AE16-F53E2BEC37AA}">
      <dsp:nvSpPr>
        <dsp:cNvPr id="0" name=""/>
        <dsp:cNvSpPr/>
      </dsp:nvSpPr>
      <dsp:spPr>
        <a:xfrm>
          <a:off x="317294" y="2858725"/>
          <a:ext cx="576899" cy="576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43FB38-74B0-4C5B-9E52-32BD5E3265C5}">
      <dsp:nvSpPr>
        <dsp:cNvPr id="0" name=""/>
        <dsp:cNvSpPr/>
      </dsp:nvSpPr>
      <dsp:spPr>
        <a:xfrm>
          <a:off x="1211489" y="2622720"/>
          <a:ext cx="701811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889000">
            <a:lnSpc>
              <a:spcPct val="90000"/>
            </a:lnSpc>
            <a:spcBef>
              <a:spcPct val="0"/>
            </a:spcBef>
            <a:spcAft>
              <a:spcPct val="35000"/>
            </a:spcAft>
            <a:buNone/>
          </a:pPr>
          <a:r>
            <a:rPr lang="en-US" sz="2000" kern="1200" dirty="0"/>
            <a:t>Identify any high-risk investments and obtain an understanding of the process used to evaluate for credit losses.</a:t>
          </a:r>
        </a:p>
      </dsp:txBody>
      <dsp:txXfrm>
        <a:off x="1211489" y="2622720"/>
        <a:ext cx="7018110" cy="1048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35512-A5D5-42C8-89E5-7A2748B23168}">
      <dsp:nvSpPr>
        <dsp:cNvPr id="0" name=""/>
        <dsp:cNvSpPr/>
      </dsp:nvSpPr>
      <dsp:spPr>
        <a:xfrm>
          <a:off x="0" y="2676"/>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601DB-DAC0-4659-AC62-03C9C3E02CEF}">
      <dsp:nvSpPr>
        <dsp:cNvPr id="0" name=""/>
        <dsp:cNvSpPr/>
      </dsp:nvSpPr>
      <dsp:spPr>
        <a:xfrm>
          <a:off x="172463" y="130955"/>
          <a:ext cx="313569" cy="313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C2E28D-DB73-4AB6-ACCA-3C95DEA25E3D}">
      <dsp:nvSpPr>
        <dsp:cNvPr id="0" name=""/>
        <dsp:cNvSpPr/>
      </dsp:nvSpPr>
      <dsp:spPr>
        <a:xfrm>
          <a:off x="658496" y="2676"/>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711200">
            <a:lnSpc>
              <a:spcPct val="90000"/>
            </a:lnSpc>
            <a:spcBef>
              <a:spcPct val="0"/>
            </a:spcBef>
            <a:spcAft>
              <a:spcPct val="35000"/>
            </a:spcAft>
            <a:buNone/>
          </a:pPr>
          <a:r>
            <a:rPr lang="en-US" sz="1600" kern="1200" dirty="0"/>
            <a:t>Bank Secrecy Act/Anti-Money Laundering/OFAC;</a:t>
          </a:r>
        </a:p>
      </dsp:txBody>
      <dsp:txXfrm>
        <a:off x="658496" y="2676"/>
        <a:ext cx="7571103" cy="570126"/>
      </dsp:txXfrm>
    </dsp:sp>
    <dsp:sp modelId="{972D02DB-1E38-4702-8125-13725247AD63}">
      <dsp:nvSpPr>
        <dsp:cNvPr id="0" name=""/>
        <dsp:cNvSpPr/>
      </dsp:nvSpPr>
      <dsp:spPr>
        <a:xfrm>
          <a:off x="0" y="715335"/>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01B65-1988-45F4-B9FA-EB9938B25FDD}">
      <dsp:nvSpPr>
        <dsp:cNvPr id="0" name=""/>
        <dsp:cNvSpPr/>
      </dsp:nvSpPr>
      <dsp:spPr>
        <a:xfrm>
          <a:off x="172463" y="843613"/>
          <a:ext cx="313569" cy="313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D540D2-B5DB-41D4-93FD-E15C5B87E3F8}">
      <dsp:nvSpPr>
        <dsp:cNvPr id="0" name=""/>
        <dsp:cNvSpPr/>
      </dsp:nvSpPr>
      <dsp:spPr>
        <a:xfrm>
          <a:off x="658496" y="715335"/>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711200">
            <a:lnSpc>
              <a:spcPct val="90000"/>
            </a:lnSpc>
            <a:spcBef>
              <a:spcPct val="0"/>
            </a:spcBef>
            <a:spcAft>
              <a:spcPct val="35000"/>
            </a:spcAft>
            <a:buNone/>
          </a:pPr>
          <a:r>
            <a:rPr lang="en-US" sz="1600" kern="1200" dirty="0"/>
            <a:t>Flood determinations;</a:t>
          </a:r>
        </a:p>
      </dsp:txBody>
      <dsp:txXfrm>
        <a:off x="658496" y="715335"/>
        <a:ext cx="7571103" cy="570126"/>
      </dsp:txXfrm>
    </dsp:sp>
    <dsp:sp modelId="{BAAEF7C1-1BC0-492F-9B8D-296C6CD1F6FE}">
      <dsp:nvSpPr>
        <dsp:cNvPr id="0" name=""/>
        <dsp:cNvSpPr/>
      </dsp:nvSpPr>
      <dsp:spPr>
        <a:xfrm>
          <a:off x="0" y="1427993"/>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AAC69-EE6E-4A85-8EC9-B150BD3AD43F}">
      <dsp:nvSpPr>
        <dsp:cNvPr id="0" name=""/>
        <dsp:cNvSpPr/>
      </dsp:nvSpPr>
      <dsp:spPr>
        <a:xfrm>
          <a:off x="172463" y="1556272"/>
          <a:ext cx="313569" cy="313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CDB371-E6BB-4F59-9493-A1D70999A23C}">
      <dsp:nvSpPr>
        <dsp:cNvPr id="0" name=""/>
        <dsp:cNvSpPr/>
      </dsp:nvSpPr>
      <dsp:spPr>
        <a:xfrm>
          <a:off x="658496" y="1427993"/>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711200">
            <a:lnSpc>
              <a:spcPct val="90000"/>
            </a:lnSpc>
            <a:spcBef>
              <a:spcPct val="0"/>
            </a:spcBef>
            <a:spcAft>
              <a:spcPct val="35000"/>
            </a:spcAft>
            <a:buNone/>
          </a:pPr>
          <a:r>
            <a:rPr lang="en-US" sz="1600" kern="1200" dirty="0"/>
            <a:t>Member privacy disclosures;</a:t>
          </a:r>
        </a:p>
      </dsp:txBody>
      <dsp:txXfrm>
        <a:off x="658496" y="1427993"/>
        <a:ext cx="7571103" cy="570126"/>
      </dsp:txXfrm>
    </dsp:sp>
    <dsp:sp modelId="{C95BC979-08EF-4F23-A009-FD0AC12D51D7}">
      <dsp:nvSpPr>
        <dsp:cNvPr id="0" name=""/>
        <dsp:cNvSpPr/>
      </dsp:nvSpPr>
      <dsp:spPr>
        <a:xfrm>
          <a:off x="0" y="2140652"/>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5EEEF-8E4E-498B-9237-AFA5979FAE06}">
      <dsp:nvSpPr>
        <dsp:cNvPr id="0" name=""/>
        <dsp:cNvSpPr/>
      </dsp:nvSpPr>
      <dsp:spPr>
        <a:xfrm>
          <a:off x="172463" y="2268930"/>
          <a:ext cx="313569" cy="3135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7DA72C-F5CD-48AC-9BC6-9F62C23A241C}">
      <dsp:nvSpPr>
        <dsp:cNvPr id="0" name=""/>
        <dsp:cNvSpPr/>
      </dsp:nvSpPr>
      <dsp:spPr>
        <a:xfrm>
          <a:off x="658496" y="2140652"/>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711200">
            <a:lnSpc>
              <a:spcPct val="90000"/>
            </a:lnSpc>
            <a:spcBef>
              <a:spcPct val="0"/>
            </a:spcBef>
            <a:spcAft>
              <a:spcPct val="35000"/>
            </a:spcAft>
            <a:buNone/>
          </a:pPr>
          <a:r>
            <a:rPr lang="en-US" sz="1600" kern="1200" dirty="0"/>
            <a:t>Home Mortgage Disclosure Act (HMDA);</a:t>
          </a:r>
        </a:p>
      </dsp:txBody>
      <dsp:txXfrm>
        <a:off x="658496" y="2140652"/>
        <a:ext cx="7571103" cy="570126"/>
      </dsp:txXfrm>
    </dsp:sp>
    <dsp:sp modelId="{4C941AA6-5344-4003-B226-FC3F25C7382B}">
      <dsp:nvSpPr>
        <dsp:cNvPr id="0" name=""/>
        <dsp:cNvSpPr/>
      </dsp:nvSpPr>
      <dsp:spPr>
        <a:xfrm>
          <a:off x="0" y="2853310"/>
          <a:ext cx="8229600" cy="5701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5DE5D-D97F-4B03-8BA9-59BF207560CB}">
      <dsp:nvSpPr>
        <dsp:cNvPr id="0" name=""/>
        <dsp:cNvSpPr/>
      </dsp:nvSpPr>
      <dsp:spPr>
        <a:xfrm>
          <a:off x="172463" y="2981589"/>
          <a:ext cx="313569" cy="3135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81465-613D-4A3F-A938-DB022005B98E}">
      <dsp:nvSpPr>
        <dsp:cNvPr id="0" name=""/>
        <dsp:cNvSpPr/>
      </dsp:nvSpPr>
      <dsp:spPr>
        <a:xfrm>
          <a:off x="658496" y="2853310"/>
          <a:ext cx="7571103" cy="5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38" tIns="60338" rIns="60338" bIns="60338" numCol="1" spcCol="1270" anchor="ctr" anchorCtr="0">
          <a:noAutofit/>
        </a:bodyPr>
        <a:lstStyle/>
        <a:p>
          <a:pPr marL="0" lvl="0" indent="0" algn="l" defTabSz="711200">
            <a:lnSpc>
              <a:spcPct val="90000"/>
            </a:lnSpc>
            <a:spcBef>
              <a:spcPct val="0"/>
            </a:spcBef>
            <a:spcAft>
              <a:spcPct val="35000"/>
            </a:spcAft>
            <a:buNone/>
          </a:pPr>
          <a:r>
            <a:rPr lang="en-US" sz="1600" kern="1200" dirty="0"/>
            <a:t>Disclosure of fees and charges on loan and deposit products (Truth-in-lending and Truth-in-savings).</a:t>
          </a:r>
        </a:p>
      </dsp:txBody>
      <dsp:txXfrm>
        <a:off x="658496" y="2853310"/>
        <a:ext cx="7571103" cy="570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85A89-B4C3-4262-B94B-CFA2BA55009D}">
      <dsp:nvSpPr>
        <dsp:cNvPr id="0" name=""/>
        <dsp:cNvSpPr/>
      </dsp:nvSpPr>
      <dsp:spPr>
        <a:xfrm>
          <a:off x="0" y="596712"/>
          <a:ext cx="8229600" cy="11016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C26A1-84B5-4866-967C-27A2B3E9146E}">
      <dsp:nvSpPr>
        <dsp:cNvPr id="0" name=""/>
        <dsp:cNvSpPr/>
      </dsp:nvSpPr>
      <dsp:spPr>
        <a:xfrm>
          <a:off x="333241" y="844577"/>
          <a:ext cx="605892" cy="6058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7F1BE8-6ADA-412F-98F9-FCAD20FA6A26}">
      <dsp:nvSpPr>
        <dsp:cNvPr id="0" name=""/>
        <dsp:cNvSpPr/>
      </dsp:nvSpPr>
      <dsp:spPr>
        <a:xfrm>
          <a:off x="1272375" y="596712"/>
          <a:ext cx="6957224" cy="110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88" tIns="116588" rIns="116588" bIns="116588" numCol="1" spcCol="1270" anchor="ctr" anchorCtr="0">
          <a:noAutofit/>
        </a:bodyPr>
        <a:lstStyle/>
        <a:p>
          <a:pPr marL="0" lvl="0" indent="0" algn="l" defTabSz="889000">
            <a:lnSpc>
              <a:spcPct val="90000"/>
            </a:lnSpc>
            <a:spcBef>
              <a:spcPct val="0"/>
            </a:spcBef>
            <a:spcAft>
              <a:spcPct val="35000"/>
            </a:spcAft>
            <a:buNone/>
          </a:pPr>
          <a:r>
            <a:rPr lang="en-US" sz="2000" kern="1200" dirty="0"/>
            <a:t>Obtain a schedule of foreclosed and repossessed collateral. Determine if these assets are listed at the lower of the unpaid balance of the loan or the estimated liquidation value.</a:t>
          </a:r>
        </a:p>
      </dsp:txBody>
      <dsp:txXfrm>
        <a:off x="1272375" y="596712"/>
        <a:ext cx="6957224" cy="1101623"/>
      </dsp:txXfrm>
    </dsp:sp>
    <dsp:sp modelId="{17A04F67-6037-42F0-AE47-2D8DC3EE7EF7}">
      <dsp:nvSpPr>
        <dsp:cNvPr id="0" name=""/>
        <dsp:cNvSpPr/>
      </dsp:nvSpPr>
      <dsp:spPr>
        <a:xfrm>
          <a:off x="0" y="1973741"/>
          <a:ext cx="8229600" cy="11016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DCA68-3FA9-44F4-BFED-8581A64ECDAC}">
      <dsp:nvSpPr>
        <dsp:cNvPr id="0" name=""/>
        <dsp:cNvSpPr/>
      </dsp:nvSpPr>
      <dsp:spPr>
        <a:xfrm>
          <a:off x="333241" y="2221607"/>
          <a:ext cx="605892" cy="6058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B958A0-6CC9-4DEF-A1AD-4C29FA0EFD3B}">
      <dsp:nvSpPr>
        <dsp:cNvPr id="0" name=""/>
        <dsp:cNvSpPr/>
      </dsp:nvSpPr>
      <dsp:spPr>
        <a:xfrm>
          <a:off x="1272375" y="1973741"/>
          <a:ext cx="6957224" cy="110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88" tIns="116588" rIns="116588" bIns="116588" numCol="1" spcCol="1270" anchor="ctr" anchorCtr="0">
          <a:noAutofit/>
        </a:bodyPr>
        <a:lstStyle/>
        <a:p>
          <a:pPr marL="0" lvl="0" indent="0" algn="l" defTabSz="889000">
            <a:lnSpc>
              <a:spcPct val="90000"/>
            </a:lnSpc>
            <a:spcBef>
              <a:spcPct val="0"/>
            </a:spcBef>
            <a:spcAft>
              <a:spcPct val="35000"/>
            </a:spcAft>
            <a:buNone/>
          </a:pPr>
          <a:r>
            <a:rPr lang="en-US" sz="2000" kern="1200" dirty="0"/>
            <a:t>Compare key operating ratios for the target to corresponding ratios within your institution and to peer group data.</a:t>
          </a:r>
        </a:p>
      </dsp:txBody>
      <dsp:txXfrm>
        <a:off x="1272375" y="1973741"/>
        <a:ext cx="6957224" cy="11016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F5982-3704-96A6-85A6-E6EAD53859D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13F952-31A1-4DF9-D79D-C1F78FD1F80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ECEDB87-CFBD-4E68-A5C4-9898685B258A}" type="datetimeFigureOut">
              <a:rPr lang="en-US" smtClean="0"/>
              <a:t>5/9/2024</a:t>
            </a:fld>
            <a:endParaRPr lang="en-US" dirty="0"/>
          </a:p>
        </p:txBody>
      </p:sp>
      <p:sp>
        <p:nvSpPr>
          <p:cNvPr id="4" name="Footer Placeholder 3">
            <a:extLst>
              <a:ext uri="{FF2B5EF4-FFF2-40B4-BE49-F238E27FC236}">
                <a16:creationId xmlns:a16="http://schemas.microsoft.com/office/drawing/2014/main" id="{51B0DCC9-CABB-0A23-D07C-7A658955581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9720FE-F3D6-E2D2-DC94-150A9946C03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A6E890D-7A63-427A-985B-F7F224ACD033}" type="slidenum">
              <a:rPr lang="en-US" smtClean="0"/>
              <a:t>‹#›</a:t>
            </a:fld>
            <a:endParaRPr lang="en-US" dirty="0"/>
          </a:p>
        </p:txBody>
      </p:sp>
    </p:spTree>
    <p:extLst>
      <p:ext uri="{BB962C8B-B14F-4D97-AF65-F5344CB8AC3E}">
        <p14:creationId xmlns:p14="http://schemas.microsoft.com/office/powerpoint/2010/main" val="166184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76D314A-5F6D-42B0-A57B-14527ADFBF85}" type="datetimeFigureOut">
              <a:rPr lang="en-US" smtClean="0"/>
              <a:t>5/9/2024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AF076E-914D-4F66-8D96-A023467F4575}" type="slidenum">
              <a:rPr lang="en-US" smtClean="0"/>
              <a:t>‹#›</a:t>
            </a:fld>
            <a:endParaRPr lang="en-US" dirty="0"/>
          </a:p>
        </p:txBody>
      </p:sp>
    </p:spTree>
    <p:extLst>
      <p:ext uri="{BB962C8B-B14F-4D97-AF65-F5344CB8AC3E}">
        <p14:creationId xmlns:p14="http://schemas.microsoft.com/office/powerpoint/2010/main" val="36862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6B307B-03BA-4F73-B289-1F48CF0E938B}" type="slidenum">
              <a:rPr lang="en-US" altLang="en-US" sz="1200"/>
              <a:pPr/>
              <a:t>14</a:t>
            </a:fld>
            <a:endParaRPr lang="en-US" altLang="en-US" sz="1200" dirty="0"/>
          </a:p>
        </p:txBody>
      </p:sp>
      <p:sp>
        <p:nvSpPr>
          <p:cNvPr id="135171" name="Rectangle 2"/>
          <p:cNvSpPr>
            <a:spLocks noGrp="1" noRot="1" noChangeAspect="1" noChangeArrowheads="1" noTextEdit="1"/>
          </p:cNvSpPr>
          <p:nvPr>
            <p:ph type="sldImg"/>
          </p:nvPr>
        </p:nvSpPr>
        <p:spPr>
          <a:xfrm>
            <a:off x="330200" y="696913"/>
            <a:ext cx="6197600" cy="3486150"/>
          </a:xfrm>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38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82D9F1-17A1-4405-AF8C-20252A7F6E94}" type="slidenum">
              <a:rPr lang="en-US" altLang="en-US" sz="1200"/>
              <a:pPr/>
              <a:t>26</a:t>
            </a:fld>
            <a:endParaRPr lang="en-US" altLang="en-US" sz="1200" dirty="0"/>
          </a:p>
        </p:txBody>
      </p:sp>
      <p:sp>
        <p:nvSpPr>
          <p:cNvPr id="148483" name="Rectangle 2"/>
          <p:cNvSpPr>
            <a:spLocks noGrp="1" noRot="1" noChangeAspect="1" noChangeArrowheads="1" noTextEdit="1"/>
          </p:cNvSpPr>
          <p:nvPr>
            <p:ph type="sldImg"/>
          </p:nvPr>
        </p:nvSpPr>
        <p:spPr>
          <a:xfrm>
            <a:off x="330200" y="696913"/>
            <a:ext cx="6197600" cy="3486150"/>
          </a:xfrm>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73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5159F9-5FAE-41A3-B4B5-24A952FB7640}" type="slidenum">
              <a:rPr lang="en-US" altLang="en-US" sz="1200"/>
              <a:pPr/>
              <a:t>27</a:t>
            </a:fld>
            <a:endParaRPr lang="en-US" altLang="en-US" sz="1200" dirty="0"/>
          </a:p>
        </p:txBody>
      </p:sp>
      <p:sp>
        <p:nvSpPr>
          <p:cNvPr id="142339" name="Rectangle 2"/>
          <p:cNvSpPr>
            <a:spLocks noGrp="1" noRot="1" noChangeAspect="1" noChangeArrowheads="1" noTextEdit="1"/>
          </p:cNvSpPr>
          <p:nvPr>
            <p:ph type="sldImg"/>
          </p:nvPr>
        </p:nvSpPr>
        <p:spPr>
          <a:xfrm>
            <a:off x="330200" y="696913"/>
            <a:ext cx="6197600" cy="34861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2051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4B5DD6-C404-4223-9C84-E65498731A19}" type="slidenum">
              <a:rPr lang="en-US" altLang="en-US" sz="1200"/>
              <a:pPr/>
              <a:t>28</a:t>
            </a:fld>
            <a:endParaRPr lang="en-US" altLang="en-US" sz="1200" dirty="0"/>
          </a:p>
        </p:txBody>
      </p:sp>
      <p:sp>
        <p:nvSpPr>
          <p:cNvPr id="153603" name="Rectangle 2"/>
          <p:cNvSpPr>
            <a:spLocks noGrp="1" noRot="1" noChangeAspect="1" noChangeArrowheads="1" noTextEdit="1"/>
          </p:cNvSpPr>
          <p:nvPr>
            <p:ph type="sldImg"/>
          </p:nvPr>
        </p:nvSpPr>
        <p:spPr>
          <a:xfrm>
            <a:off x="330200" y="696913"/>
            <a:ext cx="6197600" cy="3486150"/>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710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76F9DB-9C41-4137-952F-52B9326A9F60}" type="slidenum">
              <a:rPr lang="en-US" altLang="en-US" sz="1200"/>
              <a:pPr/>
              <a:t>29</a:t>
            </a:fld>
            <a:endParaRPr lang="en-US" altLang="en-US" sz="1200" dirty="0"/>
          </a:p>
        </p:txBody>
      </p:sp>
      <p:sp>
        <p:nvSpPr>
          <p:cNvPr id="154627" name="Rectangle 2"/>
          <p:cNvSpPr>
            <a:spLocks noGrp="1" noRot="1" noChangeAspect="1" noChangeArrowheads="1" noTextEdit="1"/>
          </p:cNvSpPr>
          <p:nvPr>
            <p:ph type="sldImg"/>
          </p:nvPr>
        </p:nvSpPr>
        <p:spPr>
          <a:xfrm>
            <a:off x="330200" y="696913"/>
            <a:ext cx="6197600" cy="3486150"/>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8160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976CC0-9AA2-49AA-A3D4-85958336ED10}" type="slidenum">
              <a:rPr lang="en-US" altLang="en-US" sz="1200"/>
              <a:pPr/>
              <a:t>30</a:t>
            </a:fld>
            <a:endParaRPr lang="en-US" altLang="en-US" sz="1200" dirty="0"/>
          </a:p>
        </p:txBody>
      </p:sp>
      <p:sp>
        <p:nvSpPr>
          <p:cNvPr id="155651" name="Rectangle 2"/>
          <p:cNvSpPr>
            <a:spLocks noGrp="1" noRot="1" noChangeAspect="1" noChangeArrowheads="1" noTextEdit="1"/>
          </p:cNvSpPr>
          <p:nvPr>
            <p:ph type="sldImg"/>
          </p:nvPr>
        </p:nvSpPr>
        <p:spPr>
          <a:xfrm>
            <a:off x="330200" y="696913"/>
            <a:ext cx="6197600" cy="3486150"/>
          </a:xfrm>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2764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174D6F-7036-4BDC-A421-4FE1D44BFA63}" type="slidenum">
              <a:rPr lang="en-US" altLang="en-US" sz="1200"/>
              <a:pPr/>
              <a:t>31</a:t>
            </a:fld>
            <a:endParaRPr lang="en-US" altLang="en-US" sz="1200" dirty="0"/>
          </a:p>
        </p:txBody>
      </p:sp>
      <p:sp>
        <p:nvSpPr>
          <p:cNvPr id="156675" name="Rectangle 2"/>
          <p:cNvSpPr>
            <a:spLocks noGrp="1" noRot="1" noChangeAspect="1" noChangeArrowheads="1" noTextEdit="1"/>
          </p:cNvSpPr>
          <p:nvPr>
            <p:ph type="sldImg"/>
          </p:nvPr>
        </p:nvSpPr>
        <p:spPr>
          <a:xfrm>
            <a:off x="330200" y="696913"/>
            <a:ext cx="6197600" cy="3486150"/>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4485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776443-D2F3-4946-A8C7-FC919E6CCFD7}" type="slidenum">
              <a:rPr lang="en-US" altLang="en-US" sz="1200"/>
              <a:pPr/>
              <a:t>32</a:t>
            </a:fld>
            <a:endParaRPr lang="en-US" altLang="en-US" sz="1200" dirty="0"/>
          </a:p>
        </p:txBody>
      </p:sp>
      <p:sp>
        <p:nvSpPr>
          <p:cNvPr id="157699" name="Rectangle 2"/>
          <p:cNvSpPr>
            <a:spLocks noGrp="1" noRot="1" noChangeAspect="1" noChangeArrowheads="1" noTextEdit="1"/>
          </p:cNvSpPr>
          <p:nvPr>
            <p:ph type="sldImg"/>
          </p:nvPr>
        </p:nvSpPr>
        <p:spPr>
          <a:xfrm>
            <a:off x="330200" y="696913"/>
            <a:ext cx="6197600" cy="3486150"/>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174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3D293A-F5B6-426D-8FC4-D15AC6381888}" type="slidenum">
              <a:rPr lang="en-US" altLang="en-US" sz="1200"/>
              <a:pPr/>
              <a:t>33</a:t>
            </a:fld>
            <a:endParaRPr lang="en-US" altLang="en-US" sz="1200" dirty="0"/>
          </a:p>
        </p:txBody>
      </p:sp>
      <p:sp>
        <p:nvSpPr>
          <p:cNvPr id="158723" name="Rectangle 2"/>
          <p:cNvSpPr>
            <a:spLocks noGrp="1" noRot="1" noChangeAspect="1" noChangeArrowheads="1" noTextEdit="1"/>
          </p:cNvSpPr>
          <p:nvPr>
            <p:ph type="sldImg"/>
          </p:nvPr>
        </p:nvSpPr>
        <p:spPr>
          <a:xfrm>
            <a:off x="330200" y="696913"/>
            <a:ext cx="6197600" cy="3486150"/>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631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367B0D-4517-4968-921D-6B835E75B249}" type="slidenum">
              <a:rPr lang="en-US" altLang="en-US" sz="1200"/>
              <a:pPr/>
              <a:t>34</a:t>
            </a:fld>
            <a:endParaRPr lang="en-US" altLang="en-US" sz="1200" dirty="0"/>
          </a:p>
        </p:txBody>
      </p:sp>
      <p:sp>
        <p:nvSpPr>
          <p:cNvPr id="161795" name="Rectangle 2"/>
          <p:cNvSpPr>
            <a:spLocks noGrp="1" noRot="1" noChangeAspect="1" noChangeArrowheads="1" noTextEdit="1"/>
          </p:cNvSpPr>
          <p:nvPr>
            <p:ph type="sldImg"/>
          </p:nvPr>
        </p:nvSpPr>
        <p:spPr>
          <a:xfrm>
            <a:off x="330200" y="696913"/>
            <a:ext cx="6197600" cy="3486150"/>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2315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725488"/>
            <a:ext cx="6438900" cy="3622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620C7-B62E-48D2-9DB4-DEB943A1B685}" type="slidenum">
              <a:rPr lang="en-US" smtClean="0"/>
              <a:t>36</a:t>
            </a:fld>
            <a:endParaRPr lang="en-US" dirty="0"/>
          </a:p>
        </p:txBody>
      </p:sp>
      <p:sp>
        <p:nvSpPr>
          <p:cNvPr id="5" name="Date Placeholder 4">
            <a:extLst>
              <a:ext uri="{FF2B5EF4-FFF2-40B4-BE49-F238E27FC236}">
                <a16:creationId xmlns:a16="http://schemas.microsoft.com/office/drawing/2014/main" id="{0FD64998-EBD5-2E0B-3A25-74C71E6B30E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9427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B29F92-ADB7-4EB3-BCBC-5E12116B0152}" type="slidenum">
              <a:rPr lang="en-US" altLang="en-US" sz="1200"/>
              <a:pPr/>
              <a:t>15</a:t>
            </a:fld>
            <a:endParaRPr lang="en-US" altLang="en-US" sz="1200" dirty="0"/>
          </a:p>
        </p:txBody>
      </p:sp>
      <p:sp>
        <p:nvSpPr>
          <p:cNvPr id="137219" name="Rectangle 2"/>
          <p:cNvSpPr>
            <a:spLocks noGrp="1" noRot="1" noChangeAspect="1" noChangeArrowheads="1" noTextEdit="1"/>
          </p:cNvSpPr>
          <p:nvPr>
            <p:ph type="sldImg"/>
          </p:nvPr>
        </p:nvSpPr>
        <p:spPr>
          <a:xfrm>
            <a:off x="330200" y="696913"/>
            <a:ext cx="6197600" cy="3486150"/>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9507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4A0F5C-EC90-4868-B174-78A94B576AB0}" type="slidenum">
              <a:rPr lang="en-US" altLang="en-US" sz="1200"/>
              <a:pPr/>
              <a:t>16</a:t>
            </a:fld>
            <a:endParaRPr lang="en-US" altLang="en-US" sz="1200" dirty="0"/>
          </a:p>
        </p:txBody>
      </p:sp>
      <p:sp>
        <p:nvSpPr>
          <p:cNvPr id="136195" name="Rectangle 2"/>
          <p:cNvSpPr>
            <a:spLocks noGrp="1" noRot="1" noChangeAspect="1" noChangeArrowheads="1" noTextEdit="1"/>
          </p:cNvSpPr>
          <p:nvPr>
            <p:ph type="sldImg"/>
          </p:nvPr>
        </p:nvSpPr>
        <p:spPr>
          <a:xfrm>
            <a:off x="330200" y="696913"/>
            <a:ext cx="6197600" cy="348615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42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7C7355-55A7-4E0C-A4D0-1CF7610DF5C0}" type="slidenum">
              <a:rPr lang="en-US" altLang="en-US" sz="1200"/>
              <a:pPr/>
              <a:t>17</a:t>
            </a:fld>
            <a:endParaRPr lang="en-US" altLang="en-US" sz="1200" dirty="0"/>
          </a:p>
        </p:txBody>
      </p:sp>
      <p:sp>
        <p:nvSpPr>
          <p:cNvPr id="138243" name="Rectangle 2"/>
          <p:cNvSpPr>
            <a:spLocks noGrp="1" noRot="1" noChangeAspect="1" noChangeArrowheads="1" noTextEdit="1"/>
          </p:cNvSpPr>
          <p:nvPr>
            <p:ph type="sldImg"/>
          </p:nvPr>
        </p:nvSpPr>
        <p:spPr>
          <a:xfrm>
            <a:off x="330200" y="696913"/>
            <a:ext cx="6197600" cy="3486150"/>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3653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EED84D-DF84-4934-8765-682C717859BB}" type="slidenum">
              <a:rPr lang="en-US" altLang="en-US" sz="1200"/>
              <a:pPr/>
              <a:t>19</a:t>
            </a:fld>
            <a:endParaRPr lang="en-US" altLang="en-US" sz="1200" dirty="0"/>
          </a:p>
        </p:txBody>
      </p:sp>
      <p:sp>
        <p:nvSpPr>
          <p:cNvPr id="141315" name="Rectangle 2"/>
          <p:cNvSpPr>
            <a:spLocks noGrp="1" noRot="1" noChangeAspect="1" noChangeArrowheads="1" noTextEdit="1"/>
          </p:cNvSpPr>
          <p:nvPr>
            <p:ph type="sldImg"/>
          </p:nvPr>
        </p:nvSpPr>
        <p:spPr>
          <a:xfrm>
            <a:off x="330200" y="696913"/>
            <a:ext cx="6197600" cy="3486150"/>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250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F1071B-22D4-4D58-94A0-CE1D6312F187}" type="slidenum">
              <a:rPr lang="en-US" altLang="en-US" sz="1200"/>
              <a:pPr/>
              <a:t>21</a:t>
            </a:fld>
            <a:endParaRPr lang="en-US" altLang="en-US" sz="1200" dirty="0"/>
          </a:p>
        </p:txBody>
      </p:sp>
      <p:sp>
        <p:nvSpPr>
          <p:cNvPr id="143363" name="Rectangle 2"/>
          <p:cNvSpPr>
            <a:spLocks noGrp="1" noRot="1" noChangeAspect="1" noChangeArrowheads="1" noTextEdit="1"/>
          </p:cNvSpPr>
          <p:nvPr>
            <p:ph type="sldImg"/>
          </p:nvPr>
        </p:nvSpPr>
        <p:spPr>
          <a:xfrm>
            <a:off x="330200" y="696913"/>
            <a:ext cx="6197600" cy="3486150"/>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413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4C5DA3-710A-4C50-8502-596792DE3D26}" type="slidenum">
              <a:rPr lang="en-US" altLang="en-US" sz="1200"/>
              <a:pPr/>
              <a:t>23</a:t>
            </a:fld>
            <a:endParaRPr lang="en-US" altLang="en-US" sz="1200" dirty="0"/>
          </a:p>
        </p:txBody>
      </p:sp>
      <p:sp>
        <p:nvSpPr>
          <p:cNvPr id="145411" name="Rectangle 2"/>
          <p:cNvSpPr>
            <a:spLocks noGrp="1" noRot="1" noChangeAspect="1" noChangeArrowheads="1" noTextEdit="1"/>
          </p:cNvSpPr>
          <p:nvPr>
            <p:ph type="sldImg"/>
          </p:nvPr>
        </p:nvSpPr>
        <p:spPr>
          <a:xfrm>
            <a:off x="330200" y="696913"/>
            <a:ext cx="6197600" cy="3486150"/>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501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3260B3-5B32-4182-915D-501CD2828081}" type="slidenum">
              <a:rPr lang="en-US" altLang="en-US" sz="1200"/>
              <a:pPr/>
              <a:t>24</a:t>
            </a:fld>
            <a:endParaRPr lang="en-US" altLang="en-US" sz="1200" dirty="0"/>
          </a:p>
        </p:txBody>
      </p:sp>
      <p:sp>
        <p:nvSpPr>
          <p:cNvPr id="147459" name="Rectangle 2"/>
          <p:cNvSpPr>
            <a:spLocks noGrp="1" noRot="1" noChangeAspect="1" noChangeArrowheads="1" noTextEdit="1"/>
          </p:cNvSpPr>
          <p:nvPr>
            <p:ph type="sldImg"/>
          </p:nvPr>
        </p:nvSpPr>
        <p:spPr>
          <a:xfrm>
            <a:off x="330200" y="696913"/>
            <a:ext cx="6197600" cy="3486150"/>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596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1B0580-20DD-4BB8-B054-93FB8A82C579}" type="slidenum">
              <a:rPr lang="en-US" altLang="en-US" sz="1200"/>
              <a:pPr/>
              <a:t>25</a:t>
            </a:fld>
            <a:endParaRPr lang="en-US" altLang="en-US" sz="1200" dirty="0"/>
          </a:p>
        </p:txBody>
      </p:sp>
      <p:sp>
        <p:nvSpPr>
          <p:cNvPr id="150531" name="Rectangle 2"/>
          <p:cNvSpPr>
            <a:spLocks noGrp="1" noRot="1" noChangeAspect="1" noChangeArrowheads="1" noTextEdit="1"/>
          </p:cNvSpPr>
          <p:nvPr>
            <p:ph type="sldImg"/>
          </p:nvPr>
        </p:nvSpPr>
        <p:spPr>
          <a:xfrm>
            <a:off x="330200" y="696913"/>
            <a:ext cx="6197600" cy="3486150"/>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40340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8.png"/><Relationship Id="rId7" Type="http://schemas.openxmlformats.org/officeDocument/2006/relationships/image" Target="../media/image10.emf"/><Relationship Id="rId12" Type="http://schemas.openxmlformats.org/officeDocument/2006/relationships/image" Target="../media/image13.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2.png"/><Relationship Id="rId5" Type="http://schemas.openxmlformats.org/officeDocument/2006/relationships/image" Target="../media/image9.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1.png"/><Relationship Id="rId1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81B00EAE-591E-BC07-27E2-F45746DDECD8}"/>
              </a:ext>
            </a:extLst>
          </p:cNvPr>
          <p:cNvSpPr/>
          <p:nvPr userDrawn="1"/>
        </p:nvSpPr>
        <p:spPr bwMode="auto">
          <a:xfrm flipH="1" flipV="1">
            <a:off x="4795284" y="-1"/>
            <a:ext cx="4348716" cy="1394459"/>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5" name="Picture 4">
            <a:extLst>
              <a:ext uri="{FF2B5EF4-FFF2-40B4-BE49-F238E27FC236}">
                <a16:creationId xmlns:a16="http://schemas.microsoft.com/office/drawing/2014/main" id="{09CF8B53-D467-02AF-9FAD-042FE0FEB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6" name="Rectangle 4">
            <a:extLst>
              <a:ext uri="{FF2B5EF4-FFF2-40B4-BE49-F238E27FC236}">
                <a16:creationId xmlns:a16="http://schemas.microsoft.com/office/drawing/2014/main" id="{B303F5B5-7B20-BEA9-0C8E-F1CF6E57A4DE}"/>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7" name="Title 1">
            <a:extLst>
              <a:ext uri="{FF2B5EF4-FFF2-40B4-BE49-F238E27FC236}">
                <a16:creationId xmlns:a16="http://schemas.microsoft.com/office/drawing/2014/main" id="{CB4B325A-3E40-A3A5-AEC6-AFE703D14FE9}"/>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8" name="Slide Number Placeholder 5">
            <a:extLst>
              <a:ext uri="{FF2B5EF4-FFF2-40B4-BE49-F238E27FC236}">
                <a16:creationId xmlns:a16="http://schemas.microsoft.com/office/drawing/2014/main" id="{4F380F61-19EB-30B2-0502-47A2DE0448C2}"/>
              </a:ext>
            </a:extLst>
          </p:cNvPr>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800" b="0">
                <a:solidFill>
                  <a:schemeClr val="bg1"/>
                </a:solidFill>
              </a:defRPr>
            </a:lvl1pPr>
          </a:lstStyle>
          <a:p>
            <a:fld id="{F8E24598-D429-A34B-B4A6-5808099B37D3}" type="slidenum">
              <a:rPr lang="en-US" smtClean="0"/>
              <a:pPr/>
              <a:t>‹#›</a:t>
            </a:fld>
            <a:endParaRPr lang="en-US" dirty="0"/>
          </a:p>
        </p:txBody>
      </p:sp>
      <p:sp>
        <p:nvSpPr>
          <p:cNvPr id="10" name="Rectangle 9">
            <a:extLst>
              <a:ext uri="{FF2B5EF4-FFF2-40B4-BE49-F238E27FC236}">
                <a16:creationId xmlns:a16="http://schemas.microsoft.com/office/drawing/2014/main" id="{5B4E3A29-6A27-6619-BCAF-7D9ECBD54E2D}"/>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2">
                    <a:lumMod val="75000"/>
                  </a:schemeClr>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bg2">
                    <a:lumMod val="75000"/>
                  </a:schemeClr>
                </a:solidFill>
                <a:latin typeface="Calibri" panose="020F0502020204030204" pitchFamily="34" charset="0"/>
                <a:ea typeface="+mn-ea"/>
                <a:cs typeface="Calibri" panose="020F0502020204030204" pitchFamily="34" charset="0"/>
              </a:rPr>
              <a:t>is an </a:t>
            </a:r>
            <a:r>
              <a:rPr lang="en-US" sz="700" b="0" i="0" dirty="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dirty="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2">
                    <a:lumMod val="75000"/>
                  </a:schemeClr>
                </a:solidFill>
                <a:latin typeface="Calibri" panose="020F0502020204030204" pitchFamily="34" charset="0"/>
                <a:cs typeface="Calibri" panose="020F0502020204030204" pitchFamily="34" charset="0"/>
              </a:rPr>
              <a:t>. </a:t>
            </a:r>
            <a:br>
              <a:rPr lang="en-US" sz="700" b="0" i="0" dirty="0">
                <a:solidFill>
                  <a:schemeClr val="bg2">
                    <a:lumMod val="75000"/>
                  </a:schemeClr>
                </a:solidFill>
                <a:latin typeface="Calibri" panose="020F0502020204030204" pitchFamily="34" charset="0"/>
                <a:cs typeface="Calibri" panose="020F0502020204030204" pitchFamily="34" charset="0"/>
              </a:rPr>
            </a:br>
            <a:r>
              <a:rPr lang="en-US" sz="7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19B11-09BF-7988-A320-DB499BBB20B9}"/>
              </a:ext>
            </a:extLst>
          </p:cNvPr>
          <p:cNvSpPr/>
          <p:nvPr userDrawn="1"/>
        </p:nvSpPr>
        <p:spPr bwMode="auto">
          <a:xfrm>
            <a:off x="1" y="0"/>
            <a:ext cx="9144000"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DAF671D1-7297-8801-8AB2-427087A78F80}"/>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5C06161C-EC8F-BA65-FAE2-847B643428B0}"/>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FFF9CC44-1C7F-715D-1F4F-C81477D2ADD6}"/>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8C13A64-6E5D-1463-B734-C28D5D98DE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00B62FED-BD29-17E5-9D2B-E7360ECD80A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892F79A0-AA50-C346-5713-DE253A069675}"/>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9DCC0B8B-EBA0-D45D-F4C2-BB44C49692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685EC871-B307-0E73-DB55-D9C3F6321686}"/>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extLst>
      <p:ext uri="{BB962C8B-B14F-4D97-AF65-F5344CB8AC3E}">
        <p14:creationId xmlns:p14="http://schemas.microsoft.com/office/powerpoint/2010/main" val="32209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842772"/>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838200"/>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6" name="Slide Number Placeholder 5">
            <a:extLst>
              <a:ext uri="{FF2B5EF4-FFF2-40B4-BE49-F238E27FC236}">
                <a16:creationId xmlns:a16="http://schemas.microsoft.com/office/drawing/2014/main" id="{A785448F-79A1-C1A9-67E2-FBC304449C1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4" name="Slide Number Placeholder 5">
            <a:extLst>
              <a:ext uri="{FF2B5EF4-FFF2-40B4-BE49-F238E27FC236}">
                <a16:creationId xmlns:a16="http://schemas.microsoft.com/office/drawing/2014/main" id="{9EE09486-7CA4-60D6-B2F4-59EF8FF9A10F}"/>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8A5D5A8B-70ED-DE23-4B87-C1C76EF77744}"/>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848701"/>
            <a:ext cx="3200399" cy="469900"/>
          </a:xfrm>
        </p:spPr>
        <p:txBody>
          <a:bodyPr anchor="ctr" anchorCtr="0"/>
          <a:lstStyle>
            <a:lvl1pPr algn="l">
              <a:defRPr sz="2400" b="0"/>
            </a:lvl1pPr>
          </a:lstStyle>
          <a:p>
            <a:r>
              <a:rPr lang="en-US" dirty="0"/>
              <a:t>Click to Edit Title</a:t>
            </a:r>
          </a:p>
        </p:txBody>
      </p:sp>
      <p:sp>
        <p:nvSpPr>
          <p:cNvPr id="3" name="Content Placeholder 2"/>
          <p:cNvSpPr>
            <a:spLocks noGrp="1"/>
          </p:cNvSpPr>
          <p:nvPr>
            <p:ph idx="1" hasCustomPrompt="1"/>
          </p:nvPr>
        </p:nvSpPr>
        <p:spPr>
          <a:xfrm>
            <a:off x="4114802" y="5737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dirty="0"/>
              <a:t>Click to add content</a:t>
            </a:r>
          </a:p>
        </p:txBody>
      </p:sp>
      <p:sp>
        <p:nvSpPr>
          <p:cNvPr id="4" name="Text Placeholder 3"/>
          <p:cNvSpPr>
            <a:spLocks noGrp="1"/>
          </p:cNvSpPr>
          <p:nvPr>
            <p:ph type="body" sz="half" idx="2" hasCustomPrompt="1"/>
          </p:nvPr>
        </p:nvSpPr>
        <p:spPr>
          <a:xfrm>
            <a:off x="457202" y="1385277"/>
            <a:ext cx="3200399" cy="2873373"/>
          </a:xfrm>
        </p:spPr>
        <p:txBody>
          <a:bodyPr/>
          <a:lstStyle>
            <a:lvl1pPr marL="342900" indent="-342900">
              <a:buFont typeface="Arial" panose="020B0604020202020204" pitchFamily="34" charset="0"/>
              <a:buChar char="•"/>
              <a:defRPr sz="2000"/>
            </a:lvl1pPr>
            <a:lvl2pPr marL="628650" indent="-171450">
              <a:buFont typeface="Arial" panose="020B0604020202020204" pitchFamily="34" charset="0"/>
              <a:buChar char="•"/>
              <a:defRPr sz="16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553522" y="4387209"/>
            <a:ext cx="2895600" cy="171450"/>
          </a:xfrm>
        </p:spPr>
        <p:txBody>
          <a:bodyPr wrap="square" anchor="ctr">
            <a:noAutofit/>
          </a:bodyPr>
          <a:lstStyle>
            <a:lvl1pPr algn="l">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526157"/>
            <a:ext cx="3200400" cy="255868"/>
          </a:xfrm>
        </p:spPr>
        <p:txBody>
          <a:bodyPr anchor="b" anchorCtr="0"/>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8" name="Slide Number Placeholder 5">
            <a:extLst>
              <a:ext uri="{FF2B5EF4-FFF2-40B4-BE49-F238E27FC236}">
                <a16:creationId xmlns:a16="http://schemas.microsoft.com/office/drawing/2014/main" id="{9A944E0B-FA0A-467B-01E4-A399399DDA3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E42890-AADC-0BC0-6CA3-ED7C048B6D01}"/>
              </a:ext>
            </a:extLst>
          </p:cNvPr>
          <p:cNvSpPr/>
          <p:nvPr userDrawn="1"/>
        </p:nvSpPr>
        <p:spPr bwMode="auto">
          <a:xfrm>
            <a:off x="0" y="4072835"/>
            <a:ext cx="9144000" cy="1070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9144000" cy="4072265"/>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2" name="Picture 1" descr="Icon&#10;&#10;Description automatically generated">
            <a:extLst>
              <a:ext uri="{FF2B5EF4-FFF2-40B4-BE49-F238E27FC236}">
                <a16:creationId xmlns:a16="http://schemas.microsoft.com/office/drawing/2014/main" id="{C66EE458-694C-8237-BEB4-31D0B74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5" name="Text Placeholder 15">
            <a:extLst>
              <a:ext uri="{FF2B5EF4-FFF2-40B4-BE49-F238E27FC236}">
                <a16:creationId xmlns:a16="http://schemas.microsoft.com/office/drawing/2014/main" id="{1633C46E-35AE-BB8A-3881-B8EF679014C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38CE7F-C3BE-5B7D-9813-50FF880E0223}"/>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7" name="Picture 6" descr="Icon&#10;&#10;Description automatically generated">
            <a:extLst>
              <a:ext uri="{FF2B5EF4-FFF2-40B4-BE49-F238E27FC236}">
                <a16:creationId xmlns:a16="http://schemas.microsoft.com/office/drawing/2014/main" id="{2B25157E-9FAB-E077-37BE-854A3DCC7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8" name="Rectangle 7">
            <a:extLst>
              <a:ext uri="{FF2B5EF4-FFF2-40B4-BE49-F238E27FC236}">
                <a16:creationId xmlns:a16="http://schemas.microsoft.com/office/drawing/2014/main" id="{B3A052A8-5317-10FA-29A0-75EA1657CE9D}"/>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7557F-2FE6-AC33-761D-CA73283883D0}"/>
              </a:ext>
            </a:extLst>
          </p:cNvPr>
          <p:cNvSpPr/>
          <p:nvPr userDrawn="1"/>
        </p:nvSpPr>
        <p:spPr bwMode="auto">
          <a:xfrm>
            <a:off x="1" y="0"/>
            <a:ext cx="9144000"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ight Triangle 2">
            <a:extLst>
              <a:ext uri="{FF2B5EF4-FFF2-40B4-BE49-F238E27FC236}">
                <a16:creationId xmlns:a16="http://schemas.microsoft.com/office/drawing/2014/main" id="{057DEEDB-F766-E787-856C-92DBA8D1C46D}"/>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dirty="0"/>
              <a:t>Click to add content</a:t>
            </a:r>
          </a:p>
        </p:txBody>
      </p:sp>
      <p:pic>
        <p:nvPicPr>
          <p:cNvPr id="4" name="Picture 3" descr="Icon&#10;&#10;Description automatically generated">
            <a:extLst>
              <a:ext uri="{FF2B5EF4-FFF2-40B4-BE49-F238E27FC236}">
                <a16:creationId xmlns:a16="http://schemas.microsoft.com/office/drawing/2014/main" id="{425B2BF2-8AAD-F84B-A55B-25F283F58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2" name="Text Placeholder 15">
            <a:extLst>
              <a:ext uri="{FF2B5EF4-FFF2-40B4-BE49-F238E27FC236}">
                <a16:creationId xmlns:a16="http://schemas.microsoft.com/office/drawing/2014/main" id="{7EC0DF60-086F-4FB0-64BF-1D114AC26BE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C9094FFC-CEA7-E696-F0DF-10C966EDB559}"/>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4" name="Picture 13" descr="Icon&#10;&#10;Description automatically generated">
            <a:extLst>
              <a:ext uri="{FF2B5EF4-FFF2-40B4-BE49-F238E27FC236}">
                <a16:creationId xmlns:a16="http://schemas.microsoft.com/office/drawing/2014/main" id="{CEBE77CA-C9BE-D0D7-BA0C-502A341E1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5" name="Rectangle 14">
            <a:extLst>
              <a:ext uri="{FF2B5EF4-FFF2-40B4-BE49-F238E27FC236}">
                <a16:creationId xmlns:a16="http://schemas.microsoft.com/office/drawing/2014/main" id="{093B3263-8B6F-82F9-C80F-DE2CD9218DB8}"/>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extLst>
      <p:ext uri="{BB962C8B-B14F-4D97-AF65-F5344CB8AC3E}">
        <p14:creationId xmlns:p14="http://schemas.microsoft.com/office/powerpoint/2010/main" val="351190136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a:solidFill>
                  <a:schemeClr val="bg1"/>
                </a:solidFill>
              </a:rPr>
              <a:t>CLAconnect.com</a:t>
            </a: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p:nvPicPr>
        <p:blipFill>
          <a:blip r:embed="rId3">
            <a:alphaModFix amt="85000"/>
            <a:extLst>
              <a:ext uri="{28A0092B-C50C-407E-A947-70E740481C1C}">
                <a14:useLocalDpi xmlns:a14="http://schemas.microsoft.com/office/drawing/2010/main" val="0"/>
              </a:ext>
            </a:extLst>
          </a:blip>
          <a:srcRect/>
          <a:stretch/>
        </p:blipFill>
        <p:spPr>
          <a:xfrm>
            <a:off x="2259160" y="3880617"/>
            <a:ext cx="229981" cy="22234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8" name="Content Placeholder 3"/>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6F5E5BBF-B944-4DAB-A437-A06804C4B2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3" name="TextBox 12">
            <a:extLst>
              <a:ext uri="{FF2B5EF4-FFF2-40B4-BE49-F238E27FC236}">
                <a16:creationId xmlns:a16="http://schemas.microsoft.com/office/drawing/2014/main" id="{295DD8B1-608A-4A28-9870-155B6669A98C}"/>
              </a:ext>
            </a:extLst>
          </p:cNvPr>
          <p:cNvSpPr txBox="1"/>
          <p:nvPr/>
        </p:nvSpPr>
        <p:spPr>
          <a:xfrm>
            <a:off x="1321036" y="4285449"/>
            <a:ext cx="6497652" cy="276999"/>
          </a:xfrm>
          <a:prstGeom prst="rect">
            <a:avLst/>
          </a:prstGeom>
          <a:noFill/>
        </p:spPr>
        <p:txBody>
          <a:bodyPr wrap="square" rtlCol="0">
            <a:spAutoFit/>
          </a:bodyPr>
          <a:lstStyle/>
          <a:p>
            <a:pPr algn="l"/>
            <a:r>
              <a:rPr lang="en-US" sz="1200" spc="50" baseline="0" dirty="0">
                <a:solidFill>
                  <a:schemeClr val="bg1"/>
                </a:solidFill>
              </a:rPr>
              <a:t>CPAs  |  CONSULTANTS  |  WEALTH ADVISORS</a:t>
            </a:r>
          </a:p>
        </p:txBody>
      </p:sp>
      <p:sp>
        <p:nvSpPr>
          <p:cNvPr id="14" name="Rectangle 13">
            <a:extLst>
              <a:ext uri="{FF2B5EF4-FFF2-40B4-BE49-F238E27FC236}">
                <a16:creationId xmlns:a16="http://schemas.microsoft.com/office/drawing/2014/main" id="{6B473FB1-4CB4-448D-B70B-E88D902883D4}"/>
              </a:ext>
            </a:extLst>
          </p:cNvPr>
          <p:cNvSpPr/>
          <p:nvPr/>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Calibri" panose="020F0502020204030204" pitchFamily="34" charset="0"/>
                <a:cs typeface="Calibri" panose="020F0502020204030204" pitchFamily="34" charset="0"/>
              </a:rPr>
              <a:t>©2024 CliftonLarsonAllen LLP. CLA (CliftonLarsonAllen LLP) </a:t>
            </a:r>
            <a:r>
              <a:rPr lang="en-US" sz="800" b="0" i="0" kern="1200" dirty="0">
                <a:solidFill>
                  <a:schemeClr val="bg1"/>
                </a:solidFill>
                <a:latin typeface="Calibri" panose="020F0502020204030204" pitchFamily="34" charset="0"/>
                <a:ea typeface="+mn-ea"/>
                <a:cs typeface="Calibri" panose="020F0502020204030204" pitchFamily="34" charset="0"/>
              </a:rPr>
              <a:t>is an </a:t>
            </a:r>
            <a:r>
              <a:rPr lang="en-US" sz="800" b="0" i="0" dirty="0">
                <a:solidFill>
                  <a:schemeClr val="bg1"/>
                </a:solidFill>
                <a:latin typeface="Calibri" panose="020F0502020204030204" pitchFamily="34" charset="0"/>
                <a:cs typeface="Calibri" panose="020F0502020204030204" pitchFamily="34" charset="0"/>
              </a:rPr>
              <a:t>independent network member of CLA Global. See </a:t>
            </a:r>
            <a:r>
              <a:rPr lang="en-US" sz="800" b="0" i="0" dirty="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bg1"/>
                </a:solidFill>
                <a:latin typeface="Calibri" panose="020F0502020204030204" pitchFamily="34" charset="0"/>
                <a:cs typeface="Calibri" panose="020F0502020204030204" pitchFamily="34" charset="0"/>
              </a:rPr>
              <a:t>. </a:t>
            </a:r>
            <a:br>
              <a:rPr lang="en-US" sz="800" b="0" i="0" dirty="0">
                <a:solidFill>
                  <a:schemeClr val="bg1"/>
                </a:solidFill>
                <a:latin typeface="Calibri" panose="020F0502020204030204" pitchFamily="34" charset="0"/>
                <a:cs typeface="Calibri" panose="020F0502020204030204" pitchFamily="34" charset="0"/>
              </a:rPr>
            </a:br>
            <a:r>
              <a:rPr lang="en-US" sz="8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 name="Picture 1">
            <a:extLst>
              <a:ext uri="{FF2B5EF4-FFF2-40B4-BE49-F238E27FC236}">
                <a16:creationId xmlns:a16="http://schemas.microsoft.com/office/drawing/2014/main" id="{06715630-EFE2-7585-B06D-D17E68539F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4" name="Slide Number Placeholder 5">
            <a:extLst>
              <a:ext uri="{FF2B5EF4-FFF2-40B4-BE49-F238E27FC236}">
                <a16:creationId xmlns:a16="http://schemas.microsoft.com/office/drawing/2014/main" id="{F98635D6-ECD1-6C8C-F52B-300D368D46BA}"/>
              </a:ext>
            </a:extLst>
          </p:cNvPr>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800" b="0">
                <a:solidFill>
                  <a:schemeClr val="bg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pic>
        <p:nvPicPr>
          <p:cNvPr id="24" name="Picture 23">
            <a:extLst>
              <a:ext uri="{FF2B5EF4-FFF2-40B4-BE49-F238E27FC236}">
                <a16:creationId xmlns:a16="http://schemas.microsoft.com/office/drawing/2014/main" id="{D48EE3AD-BB26-46C1-A0B3-79A76397E6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2" name="Rectangle 1">
            <a:extLst>
              <a:ext uri="{FF2B5EF4-FFF2-40B4-BE49-F238E27FC236}">
                <a16:creationId xmlns:a16="http://schemas.microsoft.com/office/drawing/2014/main" id="{91ABBA9C-B6F3-C868-9E62-C719F2339381}"/>
              </a:ext>
            </a:extLst>
          </p:cNvPr>
          <p:cNvSpPr/>
          <p:nvPr userDrawn="1"/>
        </p:nvSpPr>
        <p:spPr bwMode="auto">
          <a:xfrm>
            <a:off x="0" y="0"/>
            <a:ext cx="9142644" cy="420329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ectangle 4">
            <a:extLst>
              <a:ext uri="{FF2B5EF4-FFF2-40B4-BE49-F238E27FC236}">
                <a16:creationId xmlns:a16="http://schemas.microsoft.com/office/drawing/2014/main" id="{2DF0BD17-98A6-C185-B0A9-3DDA744C2729}"/>
              </a:ext>
            </a:extLst>
          </p:cNvPr>
          <p:cNvSpPr>
            <a:spLocks noGrp="1" noChangeArrowheads="1"/>
          </p:cNvSpPr>
          <p:nvPr>
            <p:ph type="subTitle" idx="1" hasCustomPrompt="1"/>
          </p:nvPr>
        </p:nvSpPr>
        <p:spPr>
          <a:xfrm>
            <a:off x="620219" y="2571750"/>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5" name="Title 1">
            <a:extLst>
              <a:ext uri="{FF2B5EF4-FFF2-40B4-BE49-F238E27FC236}">
                <a16:creationId xmlns:a16="http://schemas.microsoft.com/office/drawing/2014/main" id="{447ED337-202C-2C92-EB17-73C3BDBA5CD8}"/>
              </a:ext>
            </a:extLst>
          </p:cNvPr>
          <p:cNvSpPr>
            <a:spLocks noGrp="1"/>
          </p:cNvSpPr>
          <p:nvPr>
            <p:ph type="title" hasCustomPrompt="1"/>
          </p:nvPr>
        </p:nvSpPr>
        <p:spPr>
          <a:xfrm>
            <a:off x="620220" y="1065884"/>
            <a:ext cx="7903561" cy="1394460"/>
          </a:xfrm>
          <a:noFill/>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6" name="TextBox 5">
            <a:extLst>
              <a:ext uri="{FF2B5EF4-FFF2-40B4-BE49-F238E27FC236}">
                <a16:creationId xmlns:a16="http://schemas.microsoft.com/office/drawing/2014/main" id="{4345A6C7-4369-2814-996F-C18233FD02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dirty="0">
                <a:solidFill>
                  <a:schemeClr val="accent1"/>
                </a:solidFill>
              </a:rPr>
              <a:t>©2024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3152"/>
            <a:ext cx="8229600" cy="685800"/>
          </a:xfrm>
          <a:noFill/>
        </p:spPr>
        <p:txBody>
          <a:bodyPr wrap="square" anchor="ctr">
            <a:noAutofit/>
          </a:bodyPr>
          <a:lstStyle>
            <a:lvl1pPr algn="l">
              <a:defRPr sz="3200"/>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Sponsored Events 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3D2850-7462-473A-A983-FE825D006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18" name="Slide Number Placeholder 5"/>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620219" y="3159085"/>
            <a:ext cx="7903563" cy="367202"/>
          </a:xfrm>
          <a:noFill/>
        </p:spPr>
        <p:txBody>
          <a:bodyPr wrap="square" anchor="t">
            <a:noAutofit/>
          </a:bodyPr>
          <a:lstStyle>
            <a:lvl1pPr marL="0" indent="0" algn="ctr">
              <a:buFontTx/>
              <a:buNone/>
              <a:defRPr sz="1400" b="0">
                <a:solidFill>
                  <a:schemeClr val="accent1"/>
                </a:solidFill>
              </a:defRPr>
            </a:lvl1pPr>
          </a:lstStyle>
          <a:p>
            <a:r>
              <a:rPr lang="en-US" dirty="0"/>
              <a:t>Click to edit subtitle</a:t>
            </a:r>
          </a:p>
        </p:txBody>
      </p:sp>
      <p:sp>
        <p:nvSpPr>
          <p:cNvPr id="15" name="Rectangle 3"/>
          <p:cNvSpPr>
            <a:spLocks noGrp="1" noChangeArrowheads="1"/>
          </p:cNvSpPr>
          <p:nvPr>
            <p:ph type="ctrTitle" hasCustomPrompt="1"/>
          </p:nvPr>
        </p:nvSpPr>
        <p:spPr>
          <a:xfrm>
            <a:off x="438381" y="1715846"/>
            <a:ext cx="3958128" cy="1167503"/>
          </a:xfrm>
          <a:noFill/>
        </p:spPr>
        <p:txBody>
          <a:bodyPr anchor="b" anchorCtr="0"/>
          <a:lstStyle>
            <a:lvl1pPr algn="l">
              <a:defRPr sz="2800">
                <a:solidFill>
                  <a:schemeClr val="accent1"/>
                </a:solidFill>
              </a:defRPr>
            </a:lvl1pPr>
          </a:lstStyle>
          <a:p>
            <a:r>
              <a:rPr lang="en-US" dirty="0"/>
              <a:t>Section Header Layout for Co-Sponsored Events </a:t>
            </a:r>
          </a:p>
        </p:txBody>
      </p:sp>
      <p:sp>
        <p:nvSpPr>
          <p:cNvPr id="25" name="TextBox 24">
            <a:extLst>
              <a:ext uri="{FF2B5EF4-FFF2-40B4-BE49-F238E27FC236}">
                <a16:creationId xmlns:a16="http://schemas.microsoft.com/office/drawing/2014/main" id="{19F03521-D284-4383-B3BB-F003F95FDCE0}"/>
              </a:ext>
            </a:extLst>
          </p:cNvPr>
          <p:cNvSpPr txBox="1"/>
          <p:nvPr/>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
        <p:nvSpPr>
          <p:cNvPr id="3" name="Slide Number Placeholder 5">
            <a:extLst>
              <a:ext uri="{FF2B5EF4-FFF2-40B4-BE49-F238E27FC236}">
                <a16:creationId xmlns:a16="http://schemas.microsoft.com/office/drawing/2014/main" id="{194A79A8-ED35-4FA2-DF89-F7734DE2E85D}"/>
              </a:ext>
            </a:extLst>
          </p:cNvPr>
          <p:cNvSpPr txBox="1">
            <a:spLocks/>
          </p:cNvSpPr>
          <p:nvPr userDrawn="1"/>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pic>
        <p:nvPicPr>
          <p:cNvPr id="4" name="Picture 3">
            <a:extLst>
              <a:ext uri="{FF2B5EF4-FFF2-40B4-BE49-F238E27FC236}">
                <a16:creationId xmlns:a16="http://schemas.microsoft.com/office/drawing/2014/main" id="{3CA4EF7C-703D-B50B-8E58-7C053EAD51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
        <p:nvSpPr>
          <p:cNvPr id="2" name="Rectangle 1">
            <a:extLst>
              <a:ext uri="{FF2B5EF4-FFF2-40B4-BE49-F238E27FC236}">
                <a16:creationId xmlns:a16="http://schemas.microsoft.com/office/drawing/2014/main" id="{FE4D29CC-865B-458C-07F8-97EA89A1730B}"/>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©2024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541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C0002F-7C2F-DA97-5004-D9700D657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839" t="44269" r="28796"/>
          <a:stretch/>
        </p:blipFill>
        <p:spPr>
          <a:xfrm>
            <a:off x="5656521" y="0"/>
            <a:ext cx="3486123" cy="5143500"/>
          </a:xfrm>
          <a:prstGeom prst="rect">
            <a:avLst/>
          </a:prstGeom>
        </p:spPr>
      </p:pic>
      <p:sp>
        <p:nvSpPr>
          <p:cNvPr id="10" name="Rectangle 4"/>
          <p:cNvSpPr>
            <a:spLocks noGrp="1" noChangeArrowheads="1"/>
          </p:cNvSpPr>
          <p:nvPr>
            <p:ph type="subTitle" idx="1" hasCustomPrompt="1"/>
          </p:nvPr>
        </p:nvSpPr>
        <p:spPr>
          <a:xfrm>
            <a:off x="528219" y="1900662"/>
            <a:ext cx="4584108" cy="638318"/>
          </a:xfrm>
          <a:noFill/>
        </p:spPr>
        <p:txBody>
          <a:bodyPr/>
          <a:lstStyle>
            <a:lvl1pPr marL="0" indent="0" algn="l">
              <a:buFontTx/>
              <a:buNone/>
              <a:defRPr sz="1800" b="0">
                <a:solidFill>
                  <a:schemeClr val="accent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457200" y="73152"/>
            <a:ext cx="8229600" cy="685800"/>
          </a:xfrm>
          <a:noFill/>
        </p:spPr>
        <p:txBody>
          <a:bodyPr wrap="square" anchor="ctr" anchorCtr="0">
            <a:noAutofit/>
          </a:bodyPr>
          <a:lstStyle>
            <a:lvl1pPr algn="l">
              <a:defRPr sz="2800">
                <a:solidFill>
                  <a:schemeClr val="accent1"/>
                </a:solidFill>
              </a:defRPr>
            </a:lvl1pPr>
          </a:lstStyle>
          <a:p>
            <a:r>
              <a:rPr lang="en-US" dirty="0"/>
              <a:t>Click to Edit Title</a:t>
            </a:r>
          </a:p>
        </p:txBody>
      </p:sp>
      <p:sp>
        <p:nvSpPr>
          <p:cNvPr id="2" name="Slide Number Placeholder 5">
            <a:extLst>
              <a:ext uri="{FF2B5EF4-FFF2-40B4-BE49-F238E27FC236}">
                <a16:creationId xmlns:a16="http://schemas.microsoft.com/office/drawing/2014/main" id="{49890C2A-4818-057C-3065-1F20357CCF88}"/>
              </a:ext>
            </a:extLst>
          </p:cNvPr>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800" b="0">
                <a:solidFill>
                  <a:schemeClr val="tx1"/>
                </a:solidFill>
              </a:defRPr>
            </a:lvl1pPr>
          </a:lstStyle>
          <a:p>
            <a:fld id="{6DAB3F6F-6A30-410C-8DAB-3E7769D71CBC}"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742A29E9-7264-2DFC-F26C-44C1FEAFC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9" y="3545467"/>
            <a:ext cx="3265438" cy="727083"/>
          </a:xfrm>
          <a:prstGeom prst="rect">
            <a:avLst/>
          </a:prstGeom>
        </p:spPr>
      </p:pic>
      <p:sp>
        <p:nvSpPr>
          <p:cNvPr id="3" name="Rectangle 2">
            <a:extLst>
              <a:ext uri="{FF2B5EF4-FFF2-40B4-BE49-F238E27FC236}">
                <a16:creationId xmlns:a16="http://schemas.microsoft.com/office/drawing/2014/main" id="{6BF99A3F-9192-54B0-DA68-6E39CA21E057}"/>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©2024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3087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dirty="0">
                <a:solidFill>
                  <a:schemeClr val="accent1"/>
                </a:solidFill>
              </a:rPr>
              <a:t>©2024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DE33B-7A6B-488B-EA6E-0C410B3DCF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 t="48944" r="15" b="4206"/>
          <a:stretch/>
        </p:blipFill>
        <p:spPr>
          <a:xfrm>
            <a:off x="1353" y="0"/>
            <a:ext cx="9141291" cy="5143500"/>
          </a:xfrm>
          <a:prstGeom prst="rect">
            <a:avLst/>
          </a:prstGeom>
        </p:spPr>
      </p:pic>
      <p:sp>
        <p:nvSpPr>
          <p:cNvPr id="6" name="Rectangle 5">
            <a:extLst>
              <a:ext uri="{FF2B5EF4-FFF2-40B4-BE49-F238E27FC236}">
                <a16:creationId xmlns:a16="http://schemas.microsoft.com/office/drawing/2014/main" id="{CFD5DD5F-07D5-DA1F-2654-3B69A14B87D5}"/>
              </a:ext>
            </a:extLst>
          </p:cNvPr>
          <p:cNvSpPr/>
          <p:nvPr userDrawn="1"/>
        </p:nvSpPr>
        <p:spPr bwMode="auto">
          <a:xfrm>
            <a:off x="1356" y="0"/>
            <a:ext cx="9142644" cy="514350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BD94EF02-4382-E81A-51DD-DDB62FEADAA9}"/>
              </a:ext>
            </a:extLst>
          </p:cNvPr>
          <p:cNvSpPr/>
          <p:nvPr userDrawn="1"/>
        </p:nvSpPr>
        <p:spPr bwMode="auto">
          <a:xfrm flipV="1">
            <a:off x="2711" y="-2"/>
            <a:ext cx="9141290" cy="1653220"/>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4" name="Picture 3">
            <a:extLst>
              <a:ext uri="{FF2B5EF4-FFF2-40B4-BE49-F238E27FC236}">
                <a16:creationId xmlns:a16="http://schemas.microsoft.com/office/drawing/2014/main" id="{4B23C053-DCB6-FD96-260D-8CDC857496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800" b="0">
                <a:solidFill>
                  <a:schemeClr val="bg1"/>
                </a:solidFill>
              </a:defRPr>
            </a:lvl1pPr>
          </a:lstStyle>
          <a:p>
            <a:fld id="{F8E24598-D429-A34B-B4A6-5808099B37D3}" type="slidenum">
              <a:rPr lang="en-US" smtClean="0"/>
              <a:pPr/>
              <a:t>‹#›</a:t>
            </a:fld>
            <a:endParaRPr lang="en-US" dirty="0"/>
          </a:p>
        </p:txBody>
      </p:sp>
      <p:sp>
        <p:nvSpPr>
          <p:cNvPr id="14" name="Rectangle 4">
            <a:extLst>
              <a:ext uri="{FF2B5EF4-FFF2-40B4-BE49-F238E27FC236}">
                <a16:creationId xmlns:a16="http://schemas.microsoft.com/office/drawing/2014/main" id="{5E4069BB-3568-ED43-AECB-E3FB807C5C63}"/>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5" name="Title 1">
            <a:extLst>
              <a:ext uri="{FF2B5EF4-FFF2-40B4-BE49-F238E27FC236}">
                <a16:creationId xmlns:a16="http://schemas.microsoft.com/office/drawing/2014/main" id="{07461D4C-982A-734A-B811-200CC5B30B5C}"/>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9" name="Rectangle 18">
            <a:extLst>
              <a:ext uri="{FF2B5EF4-FFF2-40B4-BE49-F238E27FC236}">
                <a16:creationId xmlns:a16="http://schemas.microsoft.com/office/drawing/2014/main" id="{B1806130-1C67-DA4C-9DA8-48D3924E4731}"/>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545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hasCustomPrompt="1"/>
          </p:nvPr>
        </p:nvSpPr>
        <p:spPr bwMode="auto">
          <a:xfrm>
            <a:off x="457200" y="1085850"/>
            <a:ext cx="8229600" cy="3426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8D7AD5D-EB04-4C57-9354-C8C0F6212FE1}"/>
              </a:ext>
            </a:extLst>
          </p:cNvPr>
          <p:cNvSpPr>
            <a:spLocks noGrp="1"/>
          </p:cNvSpPr>
          <p:nvPr>
            <p:ph type="title" hasCustomPrompt="1"/>
          </p:nvPr>
        </p:nvSpPr>
        <p:spPr>
          <a:xfrm>
            <a:off x="457200" y="73152"/>
            <a:ext cx="8229600" cy="685800"/>
          </a:xfrm>
        </p:spPr>
        <p:txBody>
          <a:bodyPr wrap="square" anchor="ctr">
            <a:noAutofit/>
          </a:bodyPr>
          <a:lstStyle>
            <a:lvl1pPr algn="l">
              <a:defRPr sz="3200"/>
            </a:lvl1pPr>
          </a:lstStyle>
          <a:p>
            <a:r>
              <a:rPr lang="en-US" dirty="0"/>
              <a:t>Click to Edit Title</a:t>
            </a:r>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6" name="Slide Number Placeholder 5">
            <a:extLst>
              <a:ext uri="{FF2B5EF4-FFF2-40B4-BE49-F238E27FC236}">
                <a16:creationId xmlns:a16="http://schemas.microsoft.com/office/drawing/2014/main" id="{CE764CC1-6BB8-A59B-E4F5-9E27B1E43240}"/>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bg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subtitle</a:t>
            </a:r>
          </a:p>
        </p:txBody>
      </p:sp>
      <p:sp>
        <p:nvSpPr>
          <p:cNvPr id="5" name="Rectangle 4">
            <a:extLst>
              <a:ext uri="{FF2B5EF4-FFF2-40B4-BE49-F238E27FC236}">
                <a16:creationId xmlns:a16="http://schemas.microsoft.com/office/drawing/2014/main" id="{3A024DB6-F6DD-FAEA-9712-935F9FD015D7}"/>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5CAF2F6B-FBAD-7768-8343-725AC352337A}"/>
              </a:ext>
            </a:extLst>
          </p:cNvPr>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800" b="0">
                <a:solidFill>
                  <a:schemeClr val="bg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E984F598-C062-7929-7D79-3078975AC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80" y="322725"/>
            <a:ext cx="670282" cy="667512"/>
          </a:xfrm>
          <a:prstGeom prst="rect">
            <a:avLst/>
          </a:prstGeom>
        </p:spPr>
      </p:pic>
      <p:pic>
        <p:nvPicPr>
          <p:cNvPr id="8" name="Picture 7">
            <a:extLst>
              <a:ext uri="{FF2B5EF4-FFF2-40B4-BE49-F238E27FC236}">
                <a16:creationId xmlns:a16="http://schemas.microsoft.com/office/drawing/2014/main" id="{39171300-ABF7-941E-66D5-9FCCF26018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177460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2"/>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5" name="Rectangle 4">
            <a:extLst>
              <a:ext uri="{FF2B5EF4-FFF2-40B4-BE49-F238E27FC236}">
                <a16:creationId xmlns:a16="http://schemas.microsoft.com/office/drawing/2014/main" id="{5D5ED915-26C7-79B7-142A-9F190D4A0C24}"/>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0E5E0D38-20BC-7496-35F4-3F48C5AEDFC4}"/>
              </a:ext>
            </a:extLst>
          </p:cNvPr>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800" b="0">
                <a:solidFill>
                  <a:schemeClr val="accent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AAB00DD5-BC8B-2BC9-3702-2E8DE884C73B}"/>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8F11F5AE-9925-9926-2161-60CC77D121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3882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4" name="Rectangle 3">
            <a:extLst>
              <a:ext uri="{FF2B5EF4-FFF2-40B4-BE49-F238E27FC236}">
                <a16:creationId xmlns:a16="http://schemas.microsoft.com/office/drawing/2014/main" id="{38EC6FDB-7549-831A-98C5-6CB8B6A8DDC9}"/>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C38B25BF-31BB-1E4D-7421-81D58CCE0193}"/>
              </a:ext>
            </a:extLst>
          </p:cNvPr>
          <p:cNvSpPr>
            <a:spLocks noGrp="1"/>
          </p:cNvSpPr>
          <p:nvPr>
            <p:ph type="sldNum" sz="quarter" idx="4"/>
          </p:nvPr>
        </p:nvSpPr>
        <p:spPr>
          <a:xfrm>
            <a:off x="8572280" y="4670591"/>
            <a:ext cx="395782" cy="342900"/>
          </a:xfrm>
          <a:prstGeom prst="rect">
            <a:avLst/>
          </a:prstGeom>
        </p:spPr>
        <p:txBody>
          <a:bodyPr wrap="square" anchor="ctr" anchorCtr="0">
            <a:noAutofit/>
          </a:bodyPr>
          <a:lstStyle>
            <a:lvl1pPr algn="r">
              <a:defRPr sz="800" b="0">
                <a:solidFill>
                  <a:schemeClr val="accent1"/>
                </a:solidFill>
              </a:defRPr>
            </a:lvl1pPr>
          </a:lstStyle>
          <a:p>
            <a:fld id="{6DAB3F6F-6A30-410C-8DAB-3E7769D71CBC}" type="slidenum">
              <a:rPr lang="en-US" smtClean="0"/>
              <a:pPr/>
              <a:t>‹#›</a:t>
            </a:fld>
            <a:endParaRPr lang="en-US" dirty="0"/>
          </a:p>
        </p:txBody>
      </p:sp>
      <p:pic>
        <p:nvPicPr>
          <p:cNvPr id="6" name="Picture 5">
            <a:extLst>
              <a:ext uri="{FF2B5EF4-FFF2-40B4-BE49-F238E27FC236}">
                <a16:creationId xmlns:a16="http://schemas.microsoft.com/office/drawing/2014/main" id="{5139DDAF-E66F-0D70-9C7F-9E4B9ADA7B85}"/>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36D91A9F-9415-7391-C1AF-93605C7204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5790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FB007-E9C1-6151-ABEC-80EDD88BAEAE}"/>
              </a:ext>
            </a:extLst>
          </p:cNvPr>
          <p:cNvSpPr/>
          <p:nvPr userDrawn="1"/>
        </p:nvSpPr>
        <p:spPr bwMode="auto">
          <a:xfrm>
            <a:off x="1" y="0"/>
            <a:ext cx="9144000"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CB964FD7-110C-91B7-1BAD-00358DE9A41F}"/>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4" name="Rectangle 4"/>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bg1"/>
                </a:solidFill>
              </a:defRPr>
            </a:lvl1pPr>
          </a:lstStyle>
          <a:p>
            <a:r>
              <a:rPr lang="en-US" dirty="0"/>
              <a:t>Click to edit subtitle</a:t>
            </a:r>
          </a:p>
        </p:txBody>
      </p:sp>
      <p:sp>
        <p:nvSpPr>
          <p:cNvPr id="15" name="Rectangle 3"/>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8" name="Picture 7" descr="Icon&#10;&#10;Description automatically generated">
            <a:extLst>
              <a:ext uri="{FF2B5EF4-FFF2-40B4-BE49-F238E27FC236}">
                <a16:creationId xmlns:a16="http://schemas.microsoft.com/office/drawing/2014/main" id="{787B6CF0-8E6A-070C-D4F3-1CAB4D39B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9" name="Rectangle 8">
            <a:extLst>
              <a:ext uri="{FF2B5EF4-FFF2-40B4-BE49-F238E27FC236}">
                <a16:creationId xmlns:a16="http://schemas.microsoft.com/office/drawing/2014/main" id="{2BDD4423-87E8-1A22-7EC7-A18F8EFC5333}"/>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
        <p:nvSpPr>
          <p:cNvPr id="16" name="Text Placeholder 15">
            <a:extLst>
              <a:ext uri="{FF2B5EF4-FFF2-40B4-BE49-F238E27FC236}">
                <a16:creationId xmlns:a16="http://schemas.microsoft.com/office/drawing/2014/main" id="{9D00563C-E9E2-6EFA-4B87-AC22F9D47227}"/>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BBFB982-51F8-07D0-E31E-D01ED53B191F}"/>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5" name="Picture 4" descr="Icon&#10;&#10;Description automatically generated">
            <a:extLst>
              <a:ext uri="{FF2B5EF4-FFF2-40B4-BE49-F238E27FC236}">
                <a16:creationId xmlns:a16="http://schemas.microsoft.com/office/drawing/2014/main" id="{9B504261-F707-745E-DBD8-A38308C36F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Tree>
    <p:extLst>
      <p:ext uri="{BB962C8B-B14F-4D97-AF65-F5344CB8AC3E}">
        <p14:creationId xmlns:p14="http://schemas.microsoft.com/office/powerpoint/2010/main" val="188517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E7E4E-8197-40F0-D913-52BB99799B37}"/>
              </a:ext>
            </a:extLst>
          </p:cNvPr>
          <p:cNvSpPr/>
          <p:nvPr userDrawn="1"/>
        </p:nvSpPr>
        <p:spPr bwMode="auto">
          <a:xfrm>
            <a:off x="1" y="0"/>
            <a:ext cx="9144000"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3AD27803-DC72-3919-6D72-264B14BB5401}"/>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E2B66882-3DD5-F845-DF88-2EEC5B1D2C72}"/>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7B10BF00-B574-03EB-719D-C0A6A08B694A}"/>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9B20C2D-253E-8F10-21E6-EC6A4D9BC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4AC3F654-E035-BBCE-4B64-D40064E96F1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462B2DC6-3700-0994-583F-633AA07781D8}"/>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49B939B3-F9FD-C3AA-5A5A-E6518842A2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1A300F57-5067-4F08-D960-408FB3B84F6F}"/>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extLst>
      <p:ext uri="{BB962C8B-B14F-4D97-AF65-F5344CB8AC3E}">
        <p14:creationId xmlns:p14="http://schemas.microsoft.com/office/powerpoint/2010/main" val="3553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5F4121-5161-6CA6-C0AA-0212A4469B6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sp>
        <p:nvSpPr>
          <p:cNvPr id="14" name="Slide Number Placeholder 5"/>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553522" y="4387209"/>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tx2"/>
                </a:solidFill>
                <a:latin typeface="Calibri" pitchFamily="34" charset="0"/>
                <a:cs typeface="Calibri" pitchFamily="34" charset="0"/>
              </a:defRPr>
            </a:lvl1pPr>
          </a:lstStyle>
          <a:p>
            <a:endParaRPr lang="en-US" dirty="0">
              <a:solidFill>
                <a:schemeClr val="accent1"/>
              </a:solidFill>
            </a:endParaRPr>
          </a:p>
        </p:txBody>
      </p:sp>
      <p:sp>
        <p:nvSpPr>
          <p:cNvPr id="174084" name="Rectangle 4"/>
          <p:cNvSpPr>
            <a:spLocks noGrp="1" noChangeArrowheads="1"/>
          </p:cNvSpPr>
          <p:nvPr>
            <p:ph type="title"/>
          </p:nvPr>
        </p:nvSpPr>
        <p:spPr bwMode="auto">
          <a:xfrm>
            <a:off x="457200" y="1448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74085" name="Rectangle 5"/>
          <p:cNvSpPr>
            <a:spLocks noGrp="1" noChangeArrowheads="1"/>
          </p:cNvSpPr>
          <p:nvPr>
            <p:ph type="body" idx="1"/>
          </p:nvPr>
        </p:nvSpPr>
        <p:spPr bwMode="auto">
          <a:xfrm>
            <a:off x="457200" y="895350"/>
            <a:ext cx="8229600" cy="366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46E431A-E0CD-8E0F-9AEB-398135236A9A}"/>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©2024 CliftonLarsonAllen LLP</a:t>
            </a:r>
          </a:p>
        </p:txBody>
      </p:sp>
      <p:pic>
        <p:nvPicPr>
          <p:cNvPr id="4" name="Picture 3" descr="Icon&#10;&#10;Description automatically generated">
            <a:extLst>
              <a:ext uri="{FF2B5EF4-FFF2-40B4-BE49-F238E27FC236}">
                <a16:creationId xmlns:a16="http://schemas.microsoft.com/office/drawing/2014/main" id="{B5DB2C02-BF42-D401-14DF-0F280CFD7B5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00" r:id="rId3"/>
    <p:sldLayoutId id="2147483680" r:id="rId4"/>
    <p:sldLayoutId id="2147483682" r:id="rId5"/>
    <p:sldLayoutId id="2147483698" r:id="rId6"/>
    <p:sldLayoutId id="2147483699" r:id="rId7"/>
    <p:sldLayoutId id="2147483690" r:id="rId8"/>
    <p:sldLayoutId id="2147483694" r:id="rId9"/>
    <p:sldLayoutId id="2147483695" r:id="rId10"/>
    <p:sldLayoutId id="2147483664" r:id="rId11"/>
    <p:sldLayoutId id="2147483665" r:id="rId12"/>
    <p:sldLayoutId id="2147483666" r:id="rId13"/>
    <p:sldLayoutId id="2147483667" r:id="rId14"/>
    <p:sldLayoutId id="2147483668" r:id="rId15"/>
    <p:sldLayoutId id="2147483669" r:id="rId16"/>
    <p:sldLayoutId id="2147483686" r:id="rId17"/>
    <p:sldLayoutId id="2147483670" r:id="rId18"/>
    <p:sldLayoutId id="2147483675" r:id="rId19"/>
    <p:sldLayoutId id="2147483676" r:id="rId20"/>
    <p:sldLayoutId id="2147483696" r:id="rId21"/>
    <p:sldLayoutId id="2147483697" r:id="rId22"/>
  </p:sldLayoutIdLst>
  <p:hf hdr="0" ftr="0" dt="0"/>
  <p:txStyles>
    <p:titleStyle>
      <a:lvl1pPr algn="l" rtl="0" eaLnBrk="1" fontAlgn="base" hangingPunct="1">
        <a:spcBef>
          <a:spcPct val="0"/>
        </a:spcBef>
        <a:spcAft>
          <a:spcPct val="0"/>
        </a:spcAft>
        <a:defRPr sz="3200" b="0">
          <a:solidFill>
            <a:schemeClr val="accent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4.xml"/><Relationship Id="rId1" Type="http://schemas.openxmlformats.org/officeDocument/2006/relationships/customXml" Target="../../customXml/item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customXml" Target="../../customXml/item6.xml"/><Relationship Id="rId1" Type="http://schemas.openxmlformats.org/officeDocument/2006/relationships/customXml" Target="../../customXml/item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stephen.schiltz@CLAconnect.com" TargetMode="Externa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hyperlink" Target="mailto:stephen.schiltz@CLAconnect.com"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mailto:dean.rohne@CLAconnect.com" TargetMode="External"/><Relationship Id="rId5" Type="http://schemas.openxmlformats.org/officeDocument/2006/relationships/notesSlide" Target="../notesSlides/notesSlide19.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9.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mailto:stephen.schiltz@CLAconnect.com" TargetMode="Externa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4F518-2F7F-DAAE-8B23-9F797E16D901}"/>
              </a:ext>
            </a:extLst>
          </p:cNvPr>
          <p:cNvSpPr>
            <a:spLocks noGrp="1"/>
          </p:cNvSpPr>
          <p:nvPr>
            <p:ph type="subTitle" idx="1"/>
          </p:nvPr>
        </p:nvSpPr>
        <p:spPr/>
        <p:txBody>
          <a:bodyPr/>
          <a:lstStyle/>
          <a:p>
            <a:r>
              <a:rPr lang="en-US" dirty="0"/>
              <a:t>ACUARP Region 1 Meeting – May 10, 2024</a:t>
            </a:r>
          </a:p>
        </p:txBody>
      </p:sp>
      <p:sp>
        <p:nvSpPr>
          <p:cNvPr id="3" name="Title 2">
            <a:extLst>
              <a:ext uri="{FF2B5EF4-FFF2-40B4-BE49-F238E27FC236}">
                <a16:creationId xmlns:a16="http://schemas.microsoft.com/office/drawing/2014/main" id="{5C2B5F67-042F-0574-237C-50ADB0FE800C}"/>
              </a:ext>
            </a:extLst>
          </p:cNvPr>
          <p:cNvSpPr>
            <a:spLocks noGrp="1"/>
          </p:cNvSpPr>
          <p:nvPr>
            <p:ph type="title"/>
          </p:nvPr>
        </p:nvSpPr>
        <p:spPr/>
        <p:txBody>
          <a:bodyPr/>
          <a:lstStyle/>
          <a:p>
            <a:r>
              <a:rPr lang="en-US" dirty="0"/>
              <a:t>Merger Due Diligence</a:t>
            </a:r>
          </a:p>
        </p:txBody>
      </p:sp>
      <p:sp>
        <p:nvSpPr>
          <p:cNvPr id="4" name="Slide Number Placeholder 3">
            <a:extLst>
              <a:ext uri="{FF2B5EF4-FFF2-40B4-BE49-F238E27FC236}">
                <a16:creationId xmlns:a16="http://schemas.microsoft.com/office/drawing/2014/main" id="{D2A12856-B777-E61C-B040-04AF683B4F1F}"/>
              </a:ext>
            </a:extLst>
          </p:cNvPr>
          <p:cNvSpPr>
            <a:spLocks noGrp="1"/>
          </p:cNvSpPr>
          <p:nvPr>
            <p:ph type="sldNum" sz="quarter" idx="4"/>
          </p:nvPr>
        </p:nvSpPr>
        <p:spPr/>
        <p:txBody>
          <a:bodyPr/>
          <a:lstStyle/>
          <a:p>
            <a:fld id="{F8E24598-D429-A34B-B4A6-5808099B37D3}" type="slidenum">
              <a:rPr lang="en-US" smtClean="0"/>
              <a:pPr/>
              <a:t>1</a:t>
            </a:fld>
            <a:endParaRPr lang="en-US" dirty="0"/>
          </a:p>
        </p:txBody>
      </p:sp>
    </p:spTree>
    <p:custDataLst>
      <p:custData r:id="rId1"/>
      <p:custData r:id="rId2"/>
    </p:custDataLst>
    <p:extLst>
      <p:ext uri="{BB962C8B-B14F-4D97-AF65-F5344CB8AC3E}">
        <p14:creationId xmlns:p14="http://schemas.microsoft.com/office/powerpoint/2010/main" val="150005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1135-0FE9-0F45-5D98-E7651516F4CA}"/>
              </a:ext>
            </a:extLst>
          </p:cNvPr>
          <p:cNvSpPr>
            <a:spLocks noGrp="1"/>
          </p:cNvSpPr>
          <p:nvPr>
            <p:ph type="title"/>
          </p:nvPr>
        </p:nvSpPr>
        <p:spPr>
          <a:xfrm>
            <a:off x="457200" y="73152"/>
            <a:ext cx="8229600" cy="685800"/>
          </a:xfrm>
        </p:spPr>
        <p:txBody>
          <a:bodyPr wrap="square" anchor="ctr">
            <a:noAutofit/>
          </a:bodyPr>
          <a:lstStyle/>
          <a:p>
            <a:r>
              <a:rPr lang="en-US" dirty="0"/>
              <a:t>Reasons for Mergers</a:t>
            </a:r>
          </a:p>
        </p:txBody>
      </p:sp>
      <p:sp>
        <p:nvSpPr>
          <p:cNvPr id="4" name="Slide Number Placeholder 3">
            <a:extLst>
              <a:ext uri="{FF2B5EF4-FFF2-40B4-BE49-F238E27FC236}">
                <a16:creationId xmlns:a16="http://schemas.microsoft.com/office/drawing/2014/main" id="{6385005F-EECA-C916-C077-7D48E90AE302}"/>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10</a:t>
            </a:fld>
            <a:endParaRPr lang="en-US" dirty="0"/>
          </a:p>
        </p:txBody>
      </p:sp>
      <p:graphicFrame>
        <p:nvGraphicFramePr>
          <p:cNvPr id="6" name="Content Placeholder 2">
            <a:extLst>
              <a:ext uri="{FF2B5EF4-FFF2-40B4-BE49-F238E27FC236}">
                <a16:creationId xmlns:a16="http://schemas.microsoft.com/office/drawing/2014/main" id="{ECAC6E9F-C3A8-9419-F022-B5220CB6E829}"/>
              </a:ext>
            </a:extLst>
          </p:cNvPr>
          <p:cNvGraphicFramePr>
            <a:graphicFrameLocks noGrp="1"/>
          </p:cNvGraphicFramePr>
          <p:nvPr>
            <p:ph idx="1"/>
            <p:extLst>
              <p:ext uri="{D42A27DB-BD31-4B8C-83A1-F6EECF244321}">
                <p14:modId xmlns:p14="http://schemas.microsoft.com/office/powerpoint/2010/main" val="1434292706"/>
              </p:ext>
            </p:extLst>
          </p:nvPr>
        </p:nvGraphicFramePr>
        <p:xfrm>
          <a:off x="457200" y="1085850"/>
          <a:ext cx="8229600" cy="342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9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7999F87-9AB4-0CCB-D1F6-D725EFD87746}"/>
              </a:ext>
            </a:extLst>
          </p:cNvPr>
          <p:cNvSpPr>
            <a:spLocks noGrp="1"/>
          </p:cNvSpPr>
          <p:nvPr>
            <p:ph type="body" sz="quarter" idx="10"/>
          </p:nvPr>
        </p:nvSpPr>
        <p:spPr>
          <a:xfrm>
            <a:off x="1473201" y="4353183"/>
            <a:ext cx="5783248" cy="527050"/>
          </a:xfrm>
        </p:spPr>
        <p:txBody>
          <a:bodyPr/>
          <a:lstStyle/>
          <a:p>
            <a:r>
              <a:rPr lang="en-US" dirty="0"/>
              <a:t>Source: NCUA’s Financial Trends in Federally Insured Credit Unions 2023 Q4</a:t>
            </a:r>
          </a:p>
        </p:txBody>
      </p:sp>
      <p:sp>
        <p:nvSpPr>
          <p:cNvPr id="2" name="Slide Number Placeholder 1" hidden="1">
            <a:extLst>
              <a:ext uri="{FF2B5EF4-FFF2-40B4-BE49-F238E27FC236}">
                <a16:creationId xmlns:a16="http://schemas.microsoft.com/office/drawing/2014/main" id="{618168C3-AFE2-8470-EEAC-436B0C60AA95}"/>
              </a:ext>
            </a:extLst>
          </p:cNvPr>
          <p:cNvSpPr>
            <a:spLocks noGrp="1"/>
          </p:cNvSpPr>
          <p:nvPr>
            <p:ph type="sldNum" sz="quarter" idx="4294967295"/>
          </p:nvPr>
        </p:nvSpPr>
        <p:spPr>
          <a:xfrm>
            <a:off x="8572280" y="4670591"/>
            <a:ext cx="395782" cy="342900"/>
          </a:xfrm>
        </p:spPr>
        <p:txBody>
          <a:bodyPr/>
          <a:lstStyle/>
          <a:p>
            <a:pPr>
              <a:spcAft>
                <a:spcPts val="600"/>
              </a:spcAft>
            </a:pPr>
            <a:fld id="{6DAB3F6F-6A30-410C-8DAB-3E7769D71CBC}" type="slidenum">
              <a:rPr lang="en-US" smtClean="0"/>
              <a:pPr>
                <a:spcAft>
                  <a:spcPts val="600"/>
                </a:spcAft>
              </a:pPr>
              <a:t>11</a:t>
            </a:fld>
            <a:endParaRPr lang="en-US" dirty="0"/>
          </a:p>
        </p:txBody>
      </p:sp>
      <p:pic>
        <p:nvPicPr>
          <p:cNvPr id="5" name="Picture 4">
            <a:extLst>
              <a:ext uri="{FF2B5EF4-FFF2-40B4-BE49-F238E27FC236}">
                <a16:creationId xmlns:a16="http://schemas.microsoft.com/office/drawing/2014/main" id="{B953B8DF-69D7-A7A7-E23E-2BC1D2454F9F}"/>
              </a:ext>
            </a:extLst>
          </p:cNvPr>
          <p:cNvPicPr>
            <a:picLocks noChangeAspect="1"/>
          </p:cNvPicPr>
          <p:nvPr/>
        </p:nvPicPr>
        <p:blipFill>
          <a:blip r:embed="rId2"/>
          <a:stretch>
            <a:fillRect/>
          </a:stretch>
        </p:blipFill>
        <p:spPr>
          <a:xfrm>
            <a:off x="0" y="930618"/>
            <a:ext cx="9144000" cy="3282264"/>
          </a:xfrm>
          <a:prstGeom prst="rect">
            <a:avLst/>
          </a:prstGeom>
        </p:spPr>
      </p:pic>
    </p:spTree>
    <p:extLst>
      <p:ext uri="{BB962C8B-B14F-4D97-AF65-F5344CB8AC3E}">
        <p14:creationId xmlns:p14="http://schemas.microsoft.com/office/powerpoint/2010/main" val="171418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78F1E-18C0-0CC7-8F2D-CC5D76F7485F}"/>
              </a:ext>
            </a:extLst>
          </p:cNvPr>
          <p:cNvSpPr>
            <a:spLocks noGrp="1"/>
          </p:cNvSpPr>
          <p:nvPr>
            <p:ph sz="half" idx="1"/>
          </p:nvPr>
        </p:nvSpPr>
        <p:spPr>
          <a:xfrm>
            <a:off x="457200" y="842772"/>
            <a:ext cx="4038600" cy="3741974"/>
          </a:xfrm>
        </p:spPr>
        <p:txBody>
          <a:bodyPr wrap="square" anchor="t">
            <a:normAutofit/>
          </a:bodyPr>
          <a:lstStyle/>
          <a:p>
            <a:r>
              <a:rPr lang="en-US" dirty="0"/>
              <a:t>What loan delinquency and charge-off trends is your credit union experiencing?</a:t>
            </a:r>
          </a:p>
          <a:p>
            <a:pPr marL="914400" lvl="1" indent="-457200">
              <a:buFont typeface="+mj-lt"/>
              <a:buAutoNum type="alphaUcPeriod"/>
            </a:pPr>
            <a:r>
              <a:rPr lang="en-US" sz="2400" dirty="0"/>
              <a:t>Increasing</a:t>
            </a:r>
          </a:p>
          <a:p>
            <a:pPr marL="914400" lvl="1" indent="-457200">
              <a:buFont typeface="+mj-lt"/>
              <a:buAutoNum type="alphaUcPeriod"/>
            </a:pPr>
            <a:r>
              <a:rPr lang="en-US" sz="2400" dirty="0"/>
              <a:t>Decreasing </a:t>
            </a:r>
          </a:p>
          <a:p>
            <a:pPr marL="914400" lvl="1" indent="-457200">
              <a:buFont typeface="+mj-lt"/>
              <a:buAutoNum type="alphaUcPeriod"/>
            </a:pPr>
            <a:r>
              <a:rPr lang="en-US" sz="2400" dirty="0"/>
              <a:t>Stable</a:t>
            </a:r>
          </a:p>
        </p:txBody>
      </p:sp>
      <p:pic>
        <p:nvPicPr>
          <p:cNvPr id="6" name="Content Placeholder 5" descr="Question mark on green pastel background">
            <a:extLst>
              <a:ext uri="{FF2B5EF4-FFF2-40B4-BE49-F238E27FC236}">
                <a16:creationId xmlns:a16="http://schemas.microsoft.com/office/drawing/2014/main" id="{1FAEAF26-1307-AC29-3E45-2205538F82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194594"/>
            <a:ext cx="4038600" cy="3028950"/>
          </a:xfrm>
        </p:spPr>
      </p:pic>
      <p:sp>
        <p:nvSpPr>
          <p:cNvPr id="2" name="Title 1">
            <a:extLst>
              <a:ext uri="{FF2B5EF4-FFF2-40B4-BE49-F238E27FC236}">
                <a16:creationId xmlns:a16="http://schemas.microsoft.com/office/drawing/2014/main" id="{9536D20C-3BD9-4B4D-605B-28D1F2980FC1}"/>
              </a:ext>
            </a:extLst>
          </p:cNvPr>
          <p:cNvSpPr>
            <a:spLocks noGrp="1"/>
          </p:cNvSpPr>
          <p:nvPr>
            <p:ph type="title"/>
          </p:nvPr>
        </p:nvSpPr>
        <p:spPr>
          <a:xfrm>
            <a:off x="457200" y="73152"/>
            <a:ext cx="8229600" cy="685800"/>
          </a:xfrm>
        </p:spPr>
        <p:txBody>
          <a:bodyPr wrap="square" anchor="ctr">
            <a:normAutofit/>
          </a:bodyPr>
          <a:lstStyle/>
          <a:p>
            <a:r>
              <a:rPr lang="en-US" dirty="0"/>
              <a:t>Polling Question</a:t>
            </a:r>
          </a:p>
        </p:txBody>
      </p:sp>
      <p:sp>
        <p:nvSpPr>
          <p:cNvPr id="4" name="Slide Number Placeholder 3">
            <a:extLst>
              <a:ext uri="{FF2B5EF4-FFF2-40B4-BE49-F238E27FC236}">
                <a16:creationId xmlns:a16="http://schemas.microsoft.com/office/drawing/2014/main" id="{C163190E-854B-F4E7-6AD9-97071BF55204}"/>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12</a:t>
            </a:fld>
            <a:endParaRPr lang="en-US" dirty="0"/>
          </a:p>
        </p:txBody>
      </p:sp>
    </p:spTree>
    <p:extLst>
      <p:ext uri="{BB962C8B-B14F-4D97-AF65-F5344CB8AC3E}">
        <p14:creationId xmlns:p14="http://schemas.microsoft.com/office/powerpoint/2010/main" val="357222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Due Diligence Procedures</a:t>
            </a:r>
          </a:p>
        </p:txBody>
      </p:sp>
    </p:spTree>
    <p:extLst>
      <p:ext uri="{BB962C8B-B14F-4D97-AF65-F5344CB8AC3E}">
        <p14:creationId xmlns:p14="http://schemas.microsoft.com/office/powerpoint/2010/main" val="242193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3152"/>
            <a:ext cx="8229600" cy="685800"/>
          </a:xfrm>
        </p:spPr>
        <p:txBody>
          <a:bodyPr wrap="square" anchor="ctr">
            <a:noAutofit/>
          </a:bodyPr>
          <a:lstStyle/>
          <a:p>
            <a:br>
              <a:rPr lang="en-US" altLang="en-US" dirty="0"/>
            </a:br>
            <a:br>
              <a:rPr lang="en-US" altLang="en-US" dirty="0"/>
            </a:br>
            <a:r>
              <a:rPr lang="en-US" altLang="en-US" dirty="0"/>
              <a:t>Evaluate the Loan Portfolio</a:t>
            </a:r>
            <a:br>
              <a:rPr lang="en-US" altLang="en-US" dirty="0"/>
            </a:br>
            <a:br>
              <a:rPr lang="en-US" altLang="en-US" dirty="0"/>
            </a:br>
            <a:endParaRPr lang="en-US" altLang="en-US" dirty="0"/>
          </a:p>
        </p:txBody>
      </p:sp>
      <p:sp>
        <p:nvSpPr>
          <p:cNvPr id="33795" name="Rectangle 3"/>
          <p:cNvSpPr>
            <a:spLocks noGrp="1" noChangeArrowheads="1"/>
          </p:cNvSpPr>
          <p:nvPr>
            <p:ph idx="1"/>
          </p:nvPr>
        </p:nvSpPr>
        <p:spPr/>
        <p:txBody>
          <a:bodyPr/>
          <a:lstStyle/>
          <a:p>
            <a:r>
              <a:rPr lang="en-US" altLang="en-US" dirty="0"/>
              <a:t>Understand the target’s underwriting and credit administration policies and practices.</a:t>
            </a:r>
          </a:p>
          <a:p>
            <a:pPr lvl="1"/>
            <a:r>
              <a:rPr lang="en-US" altLang="en-US" dirty="0"/>
              <a:t>Look at changes in the target’s loan policies or procedures that occurred in the last two to three years.</a:t>
            </a:r>
          </a:p>
          <a:p>
            <a:pPr lvl="1"/>
            <a:r>
              <a:rPr lang="en-US" altLang="en-US" dirty="0"/>
              <a:t>Why was the change made and what was the resulting impact? </a:t>
            </a:r>
          </a:p>
          <a:p>
            <a:pPr lvl="1"/>
            <a:r>
              <a:rPr lang="en-US" altLang="en-US" dirty="0"/>
              <a:t>Did the target have the talent and controls in place to offer any new product offerings? </a:t>
            </a:r>
          </a:p>
          <a:p>
            <a:r>
              <a:rPr lang="en-US" altLang="en-US" dirty="0"/>
              <a:t>How does the target risk rate/price their loans?</a:t>
            </a:r>
          </a:p>
        </p:txBody>
      </p:sp>
      <p:sp>
        <p:nvSpPr>
          <p:cNvPr id="2" name="Slide Number Placeholder 1">
            <a:extLst>
              <a:ext uri="{FF2B5EF4-FFF2-40B4-BE49-F238E27FC236}">
                <a16:creationId xmlns:a16="http://schemas.microsoft.com/office/drawing/2014/main" id="{42ED8B33-DC58-2305-15CF-2B8CFA63DA89}"/>
              </a:ext>
            </a:extLst>
          </p:cNvPr>
          <p:cNvSpPr>
            <a:spLocks noGrp="1"/>
          </p:cNvSpPr>
          <p:nvPr>
            <p:ph type="sldNum" sz="quarter" idx="4"/>
          </p:nvPr>
        </p:nvSpPr>
        <p:spPr/>
        <p:txBody>
          <a:bodyPr/>
          <a:lstStyle/>
          <a:p>
            <a:fld id="{6DAB3F6F-6A30-410C-8DAB-3E7769D71C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73152"/>
            <a:ext cx="8229600" cy="685800"/>
          </a:xfrm>
        </p:spPr>
        <p:txBody>
          <a:bodyPr wrap="square" anchor="ctr">
            <a:noAutofit/>
          </a:bodyPr>
          <a:lstStyle/>
          <a:p>
            <a:br>
              <a:rPr lang="en-US" altLang="en-US" dirty="0"/>
            </a:br>
            <a:br>
              <a:rPr lang="en-US" altLang="en-US" dirty="0"/>
            </a:br>
            <a:r>
              <a:rPr lang="en-US" altLang="en-US" dirty="0"/>
              <a:t>Evaluate the Loan Portfolio</a:t>
            </a:r>
            <a:br>
              <a:rPr lang="en-US" altLang="en-US" dirty="0"/>
            </a:br>
            <a:br>
              <a:rPr lang="en-US" altLang="en-US" dirty="0"/>
            </a:br>
            <a:endParaRPr lang="en-US" altLang="en-US" dirty="0"/>
          </a:p>
        </p:txBody>
      </p:sp>
      <p:sp>
        <p:nvSpPr>
          <p:cNvPr id="35842" name="Rectangle 3"/>
          <p:cNvSpPr>
            <a:spLocks noGrp="1" noChangeArrowheads="1"/>
          </p:cNvSpPr>
          <p:nvPr>
            <p:ph idx="1"/>
          </p:nvPr>
        </p:nvSpPr>
        <p:spPr/>
        <p:txBody>
          <a:bodyPr/>
          <a:lstStyle/>
          <a:p>
            <a:r>
              <a:rPr lang="en-US" altLang="en-US" dirty="0"/>
              <a:t>Relative distribution of the consumer loan portfolio by:</a:t>
            </a:r>
          </a:p>
          <a:p>
            <a:pPr lvl="1"/>
            <a:r>
              <a:rPr lang="en-US" altLang="en-US" dirty="0"/>
              <a:t>Loan to value ratios;</a:t>
            </a:r>
          </a:p>
          <a:p>
            <a:pPr lvl="1"/>
            <a:r>
              <a:rPr lang="en-US" altLang="en-US" dirty="0"/>
              <a:t>Type of assets pledged as collateral against the loans;</a:t>
            </a:r>
          </a:p>
          <a:p>
            <a:pPr lvl="1"/>
            <a:r>
              <a:rPr lang="en-US" altLang="en-US" dirty="0"/>
              <a:t>By FICO scores of the borrowers.</a:t>
            </a:r>
          </a:p>
          <a:p>
            <a:r>
              <a:rPr lang="en-US" altLang="en-US" dirty="0"/>
              <a:t>Obtain listings of loans on an interest only basis and those that have been modified (including loan modifications to borrowers experiencing financial difficulties). </a:t>
            </a:r>
          </a:p>
        </p:txBody>
      </p:sp>
      <p:sp>
        <p:nvSpPr>
          <p:cNvPr id="2" name="Slide Number Placeholder 1">
            <a:extLst>
              <a:ext uri="{FF2B5EF4-FFF2-40B4-BE49-F238E27FC236}">
                <a16:creationId xmlns:a16="http://schemas.microsoft.com/office/drawing/2014/main" id="{97C93351-51CC-99BB-7E6F-E9205C0E5A33}"/>
              </a:ext>
            </a:extLst>
          </p:cNvPr>
          <p:cNvSpPr>
            <a:spLocks noGrp="1"/>
          </p:cNvSpPr>
          <p:nvPr>
            <p:ph type="sldNum" sz="quarter" idx="4"/>
          </p:nvPr>
        </p:nvSpPr>
        <p:spPr/>
        <p:txBody>
          <a:bodyPr/>
          <a:lstStyle/>
          <a:p>
            <a:fld id="{6DAB3F6F-6A30-410C-8DAB-3E7769D71CB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73152"/>
            <a:ext cx="8229600" cy="685800"/>
          </a:xfrm>
        </p:spPr>
        <p:txBody>
          <a:bodyPr wrap="square" anchor="ctr">
            <a:noAutofit/>
          </a:bodyPr>
          <a:lstStyle/>
          <a:p>
            <a:br>
              <a:rPr lang="en-US" altLang="en-US" dirty="0"/>
            </a:br>
            <a:br>
              <a:rPr lang="en-US" altLang="en-US" dirty="0"/>
            </a:br>
            <a:r>
              <a:rPr lang="en-US" altLang="en-US" dirty="0"/>
              <a:t>Evaluate the Loan Portfolio</a:t>
            </a:r>
            <a:br>
              <a:rPr lang="en-US" altLang="en-US" dirty="0"/>
            </a:br>
            <a:br>
              <a:rPr lang="en-US" altLang="en-US" dirty="0"/>
            </a:br>
            <a:endParaRPr lang="en-US" altLang="en-US" dirty="0"/>
          </a:p>
        </p:txBody>
      </p:sp>
      <p:sp>
        <p:nvSpPr>
          <p:cNvPr id="34818" name="Rectangle 3"/>
          <p:cNvSpPr>
            <a:spLocks noGrp="1" noChangeArrowheads="1"/>
          </p:cNvSpPr>
          <p:nvPr>
            <p:ph idx="1"/>
          </p:nvPr>
        </p:nvSpPr>
        <p:spPr/>
        <p:txBody>
          <a:bodyPr/>
          <a:lstStyle/>
          <a:p>
            <a:r>
              <a:rPr lang="en-US" altLang="en-US" dirty="0"/>
              <a:t>Relative distribution of the commercial loan portfolio by:</a:t>
            </a:r>
          </a:p>
          <a:p>
            <a:pPr lvl="1"/>
            <a:r>
              <a:rPr lang="en-US" altLang="en-US" dirty="0"/>
              <a:t>Risk rating assignments</a:t>
            </a:r>
          </a:p>
          <a:p>
            <a:pPr lvl="1"/>
            <a:r>
              <a:rPr lang="en-US" altLang="en-US" dirty="0"/>
              <a:t>Collateral type</a:t>
            </a:r>
          </a:p>
          <a:p>
            <a:pPr lvl="1"/>
            <a:r>
              <a:rPr lang="en-US" altLang="en-US" dirty="0"/>
              <a:t>Seasoning (length of time the loans have been outstanding) </a:t>
            </a:r>
          </a:p>
          <a:p>
            <a:pPr lvl="1"/>
            <a:r>
              <a:rPr lang="en-US" altLang="en-US" dirty="0"/>
              <a:t>Loan to value ratios</a:t>
            </a:r>
          </a:p>
          <a:p>
            <a:r>
              <a:rPr lang="en-US" altLang="en-US" dirty="0"/>
              <a:t>Obtain copies of these risk profile reports for two to three years to help you identify trends.</a:t>
            </a:r>
          </a:p>
        </p:txBody>
      </p:sp>
      <p:sp>
        <p:nvSpPr>
          <p:cNvPr id="2" name="Slide Number Placeholder 1">
            <a:extLst>
              <a:ext uri="{FF2B5EF4-FFF2-40B4-BE49-F238E27FC236}">
                <a16:creationId xmlns:a16="http://schemas.microsoft.com/office/drawing/2014/main" id="{409500E5-BE97-0CC6-6307-7C3574BF4345}"/>
              </a:ext>
            </a:extLst>
          </p:cNvPr>
          <p:cNvSpPr>
            <a:spLocks noGrp="1"/>
          </p:cNvSpPr>
          <p:nvPr>
            <p:ph type="sldNum" sz="quarter" idx="4"/>
          </p:nvPr>
        </p:nvSpPr>
        <p:spPr/>
        <p:txBody>
          <a:bodyPr/>
          <a:lstStyle/>
          <a:p>
            <a:fld id="{6DAB3F6F-6A30-410C-8DAB-3E7769D71C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73152"/>
            <a:ext cx="8229600" cy="685800"/>
          </a:xfrm>
        </p:spPr>
        <p:txBody>
          <a:bodyPr wrap="square" anchor="ctr">
            <a:noAutofit/>
          </a:bodyPr>
          <a:lstStyle/>
          <a:p>
            <a:br>
              <a:rPr lang="en-US" altLang="en-US" dirty="0"/>
            </a:br>
            <a:br>
              <a:rPr lang="en-US" altLang="en-US" dirty="0"/>
            </a:br>
            <a:r>
              <a:rPr lang="en-US" altLang="en-US" dirty="0"/>
              <a:t>Evaluate the Lending Staff</a:t>
            </a:r>
            <a:br>
              <a:rPr lang="en-US" altLang="en-US" dirty="0"/>
            </a:br>
            <a:br>
              <a:rPr lang="en-US" altLang="en-US" dirty="0"/>
            </a:br>
            <a:endParaRPr lang="en-US" altLang="en-US" dirty="0"/>
          </a:p>
        </p:txBody>
      </p:sp>
      <p:sp>
        <p:nvSpPr>
          <p:cNvPr id="36866" name="Rectangle 3"/>
          <p:cNvSpPr>
            <a:spLocks noGrp="1" noChangeArrowheads="1"/>
          </p:cNvSpPr>
          <p:nvPr>
            <p:ph idx="1"/>
          </p:nvPr>
        </p:nvSpPr>
        <p:spPr/>
        <p:txBody>
          <a:bodyPr/>
          <a:lstStyle/>
          <a:p>
            <a:r>
              <a:rPr lang="en-US" altLang="en-US" dirty="0"/>
              <a:t>Do they have necessary experience for every loan product they offered?</a:t>
            </a:r>
          </a:p>
          <a:p>
            <a:r>
              <a:rPr lang="en-US" altLang="en-US" dirty="0"/>
              <a:t>Has there been significant changes in the leadership in the lending area in the last three to five years? What prompted the change?</a:t>
            </a:r>
          </a:p>
          <a:p>
            <a:r>
              <a:rPr lang="en-US" altLang="en-US" dirty="0"/>
              <a:t>Do they have an adequate loan review function in place? Was this loan review function independent? </a:t>
            </a:r>
          </a:p>
        </p:txBody>
      </p:sp>
      <p:sp>
        <p:nvSpPr>
          <p:cNvPr id="2" name="Slide Number Placeholder 1">
            <a:extLst>
              <a:ext uri="{FF2B5EF4-FFF2-40B4-BE49-F238E27FC236}">
                <a16:creationId xmlns:a16="http://schemas.microsoft.com/office/drawing/2014/main" id="{70CC801E-16B2-5FB1-CBD8-24E34ACF442C}"/>
              </a:ext>
            </a:extLst>
          </p:cNvPr>
          <p:cNvSpPr>
            <a:spLocks noGrp="1"/>
          </p:cNvSpPr>
          <p:nvPr>
            <p:ph type="sldNum" sz="quarter" idx="4"/>
          </p:nvPr>
        </p:nvSpPr>
        <p:spPr/>
        <p:txBody>
          <a:bodyPr/>
          <a:lstStyle/>
          <a:p>
            <a:fld id="{6DAB3F6F-6A30-410C-8DAB-3E7769D71C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0156"/>
            <a:ext cx="8229600" cy="3651808"/>
          </a:xfrm>
        </p:spPr>
        <p:txBody>
          <a:bodyPr wrap="square" anchor="t">
            <a:normAutofit/>
          </a:bodyPr>
          <a:lstStyle/>
          <a:p>
            <a:r>
              <a:rPr lang="en-US" altLang="en-US" dirty="0"/>
              <a:t>Interview both lending department management and a sample of loan officers to:</a:t>
            </a:r>
          </a:p>
          <a:p>
            <a:pPr lvl="1"/>
            <a:r>
              <a:rPr lang="en-US" altLang="en-US" sz="2400" dirty="0"/>
              <a:t>Obtain their views on the Credit Union’s lending philosophies and practices,</a:t>
            </a:r>
          </a:p>
          <a:p>
            <a:pPr lvl="1"/>
            <a:r>
              <a:rPr lang="en-US" altLang="en-US" sz="2400" dirty="0"/>
              <a:t>Obtain an understanding of their experience and knowledge,</a:t>
            </a:r>
          </a:p>
          <a:p>
            <a:pPr lvl="1"/>
            <a:r>
              <a:rPr lang="en-US" altLang="en-US" sz="2400" dirty="0"/>
              <a:t>Inquire of any problem loans where the specific reserves established for the loans may be understated.</a:t>
            </a:r>
            <a:endParaRPr lang="en-US" sz="2400" dirty="0"/>
          </a:p>
        </p:txBody>
      </p:sp>
      <p:sp>
        <p:nvSpPr>
          <p:cNvPr id="2" name="Title 1"/>
          <p:cNvSpPr>
            <a:spLocks noGrp="1"/>
          </p:cNvSpPr>
          <p:nvPr>
            <p:ph type="title"/>
          </p:nvPr>
        </p:nvSpPr>
        <p:spPr>
          <a:xfrm>
            <a:off x="457200" y="73152"/>
            <a:ext cx="8229600" cy="685800"/>
          </a:xfrm>
        </p:spPr>
        <p:txBody>
          <a:bodyPr wrap="square" anchor="ctr">
            <a:noAutofit/>
          </a:bodyPr>
          <a:lstStyle/>
          <a:p>
            <a:r>
              <a:rPr lang="en-US" dirty="0"/>
              <a:t>Evaluate the Lending Staff</a:t>
            </a:r>
          </a:p>
        </p:txBody>
      </p:sp>
      <p:sp>
        <p:nvSpPr>
          <p:cNvPr id="10" name="Slide Number Placeholder 4">
            <a:extLst>
              <a:ext uri="{FF2B5EF4-FFF2-40B4-BE49-F238E27FC236}">
                <a16:creationId xmlns:a16="http://schemas.microsoft.com/office/drawing/2014/main" id="{F259C428-088B-0746-7242-6FF2A7B865EC}"/>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18</a:t>
            </a:fld>
            <a:endParaRPr lang="en-US" dirty="0"/>
          </a:p>
        </p:txBody>
      </p:sp>
    </p:spTree>
    <p:extLst>
      <p:ext uri="{BB962C8B-B14F-4D97-AF65-F5344CB8AC3E}">
        <p14:creationId xmlns:p14="http://schemas.microsoft.com/office/powerpoint/2010/main" val="191641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73152"/>
            <a:ext cx="8229600" cy="685800"/>
          </a:xfrm>
        </p:spPr>
        <p:txBody>
          <a:bodyPr wrap="square" anchor="ctr">
            <a:noAutofit/>
          </a:bodyPr>
          <a:lstStyle/>
          <a:p>
            <a:br>
              <a:rPr lang="en-US" altLang="en-US" dirty="0"/>
            </a:br>
            <a:br>
              <a:rPr lang="en-US" altLang="en-US" dirty="0"/>
            </a:br>
            <a:r>
              <a:rPr lang="en-US" altLang="en-US" dirty="0"/>
              <a:t>Loan File Review</a:t>
            </a:r>
            <a:br>
              <a:rPr lang="en-US" altLang="en-US" dirty="0"/>
            </a:br>
            <a:br>
              <a:rPr lang="en-US" altLang="en-US" dirty="0"/>
            </a:br>
            <a:endParaRPr lang="en-US" altLang="en-US" dirty="0"/>
          </a:p>
        </p:txBody>
      </p:sp>
      <p:sp>
        <p:nvSpPr>
          <p:cNvPr id="39938" name="Rectangle 3"/>
          <p:cNvSpPr>
            <a:spLocks noGrp="1" noChangeArrowheads="1"/>
          </p:cNvSpPr>
          <p:nvPr>
            <p:ph idx="1"/>
          </p:nvPr>
        </p:nvSpPr>
        <p:spPr>
          <a:xfrm>
            <a:off x="457200" y="804672"/>
            <a:ext cx="8229600" cy="3672078"/>
          </a:xfrm>
        </p:spPr>
        <p:txBody>
          <a:bodyPr/>
          <a:lstStyle/>
          <a:p>
            <a:r>
              <a:rPr lang="en-US" altLang="en-US" sz="2800" dirty="0"/>
              <a:t>Select a sample of loans for individual file review.</a:t>
            </a:r>
          </a:p>
          <a:p>
            <a:r>
              <a:rPr lang="en-US" altLang="en-US" sz="2800" dirty="0"/>
              <a:t>Review at least 35 to 50 percent of the dollar amount of outstanding higher risk loans (commercial loans).</a:t>
            </a:r>
          </a:p>
          <a:p>
            <a:r>
              <a:rPr lang="en-US" altLang="en-US" sz="2800" dirty="0"/>
              <a:t>Review a sample of consumer loans to evaluate the quality and consistency of the Credit Union’s documentation and underwriting practices.</a:t>
            </a:r>
          </a:p>
          <a:p>
            <a:pPr lvl="2"/>
            <a:endParaRPr lang="en-US" altLang="en-US" sz="2000" dirty="0"/>
          </a:p>
        </p:txBody>
      </p:sp>
      <p:sp>
        <p:nvSpPr>
          <p:cNvPr id="2" name="Slide Number Placeholder 1">
            <a:extLst>
              <a:ext uri="{FF2B5EF4-FFF2-40B4-BE49-F238E27FC236}">
                <a16:creationId xmlns:a16="http://schemas.microsoft.com/office/drawing/2014/main" id="{0DA54F37-E376-8752-37EA-D66E30CA0DCE}"/>
              </a:ext>
            </a:extLst>
          </p:cNvPr>
          <p:cNvSpPr>
            <a:spLocks noGrp="1"/>
          </p:cNvSpPr>
          <p:nvPr>
            <p:ph type="sldNum" sz="quarter" idx="4"/>
          </p:nvPr>
        </p:nvSpPr>
        <p:spPr/>
        <p:txBody>
          <a:bodyPr/>
          <a:lstStyle/>
          <a:p>
            <a:fld id="{6DAB3F6F-6A30-410C-8DAB-3E7769D71CB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951AA4-0627-29DA-4BA2-88CE3F164CC0}"/>
              </a:ext>
            </a:extLst>
          </p:cNvPr>
          <p:cNvSpPr>
            <a:spLocks noGrp="1"/>
          </p:cNvSpPr>
          <p:nvPr>
            <p:ph type="sldNum" sz="quarter" idx="4"/>
          </p:nvPr>
        </p:nvSpPr>
        <p:spPr/>
        <p:txBody>
          <a:bodyPr/>
          <a:lstStyle/>
          <a:p>
            <a:fld id="{6DAB3F6F-6A30-410C-8DAB-3E7769D71CBC}" type="slidenum">
              <a:rPr lang="en-US" smtClean="0"/>
              <a:pPr/>
              <a:t>2</a:t>
            </a:fld>
            <a:endParaRPr lang="en-US" dirty="0"/>
          </a:p>
        </p:txBody>
      </p:sp>
    </p:spTree>
    <p:custDataLst>
      <p:custData r:id="rId1"/>
      <p:custData r:id="rId2"/>
    </p:custDataLst>
    <p:extLst>
      <p:ext uri="{BB962C8B-B14F-4D97-AF65-F5344CB8AC3E}">
        <p14:creationId xmlns:p14="http://schemas.microsoft.com/office/powerpoint/2010/main" val="128377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78F1E-18C0-0CC7-8F2D-CC5D76F7485F}"/>
              </a:ext>
            </a:extLst>
          </p:cNvPr>
          <p:cNvSpPr>
            <a:spLocks noGrp="1"/>
          </p:cNvSpPr>
          <p:nvPr>
            <p:ph sz="half" idx="1"/>
          </p:nvPr>
        </p:nvSpPr>
        <p:spPr>
          <a:xfrm>
            <a:off x="457200" y="842772"/>
            <a:ext cx="4038600" cy="3741974"/>
          </a:xfrm>
        </p:spPr>
        <p:txBody>
          <a:bodyPr wrap="square" anchor="t">
            <a:normAutofit lnSpcReduction="10000"/>
          </a:bodyPr>
          <a:lstStyle/>
          <a:p>
            <a:r>
              <a:rPr lang="en-US" dirty="0"/>
              <a:t>Does your credit union have adequate knowledge to complete loan review internally?</a:t>
            </a:r>
          </a:p>
          <a:p>
            <a:pPr marL="914400" lvl="1" indent="-457200">
              <a:buFont typeface="+mj-lt"/>
              <a:buAutoNum type="alphaUcPeriod"/>
            </a:pPr>
            <a:r>
              <a:rPr lang="en-US" sz="2400" dirty="0"/>
              <a:t>Yes – but we will outsource</a:t>
            </a:r>
          </a:p>
          <a:p>
            <a:pPr marL="914400" lvl="1" indent="-457200">
              <a:buFont typeface="+mj-lt"/>
              <a:buAutoNum type="alphaUcPeriod"/>
            </a:pPr>
            <a:r>
              <a:rPr lang="en-US" sz="2400" dirty="0"/>
              <a:t>Yes- experienced, knowledgeable lending staff</a:t>
            </a:r>
          </a:p>
          <a:p>
            <a:pPr marL="914400" lvl="1" indent="-457200">
              <a:buFont typeface="+mj-lt"/>
              <a:buAutoNum type="alphaUcPeriod"/>
            </a:pPr>
            <a:r>
              <a:rPr lang="en-US" sz="2400" dirty="0"/>
              <a:t>No</a:t>
            </a:r>
          </a:p>
        </p:txBody>
      </p:sp>
      <p:pic>
        <p:nvPicPr>
          <p:cNvPr id="6" name="Content Placeholder 5" descr="Question mark on green pastel background">
            <a:extLst>
              <a:ext uri="{FF2B5EF4-FFF2-40B4-BE49-F238E27FC236}">
                <a16:creationId xmlns:a16="http://schemas.microsoft.com/office/drawing/2014/main" id="{1FAEAF26-1307-AC29-3E45-2205538F82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194594"/>
            <a:ext cx="4038600" cy="3028950"/>
          </a:xfrm>
        </p:spPr>
      </p:pic>
      <p:sp>
        <p:nvSpPr>
          <p:cNvPr id="2" name="Title 1">
            <a:extLst>
              <a:ext uri="{FF2B5EF4-FFF2-40B4-BE49-F238E27FC236}">
                <a16:creationId xmlns:a16="http://schemas.microsoft.com/office/drawing/2014/main" id="{9536D20C-3BD9-4B4D-605B-28D1F2980FC1}"/>
              </a:ext>
            </a:extLst>
          </p:cNvPr>
          <p:cNvSpPr>
            <a:spLocks noGrp="1"/>
          </p:cNvSpPr>
          <p:nvPr>
            <p:ph type="title"/>
          </p:nvPr>
        </p:nvSpPr>
        <p:spPr>
          <a:xfrm>
            <a:off x="457200" y="73152"/>
            <a:ext cx="8229600" cy="685800"/>
          </a:xfrm>
        </p:spPr>
        <p:txBody>
          <a:bodyPr wrap="square" anchor="ctr">
            <a:normAutofit/>
          </a:bodyPr>
          <a:lstStyle/>
          <a:p>
            <a:r>
              <a:rPr lang="en-US" dirty="0"/>
              <a:t>Polling Question</a:t>
            </a:r>
          </a:p>
        </p:txBody>
      </p:sp>
      <p:sp>
        <p:nvSpPr>
          <p:cNvPr id="4" name="Slide Number Placeholder 3">
            <a:extLst>
              <a:ext uri="{FF2B5EF4-FFF2-40B4-BE49-F238E27FC236}">
                <a16:creationId xmlns:a16="http://schemas.microsoft.com/office/drawing/2014/main" id="{C163190E-854B-F4E7-6AD9-97071BF55204}"/>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20</a:t>
            </a:fld>
            <a:endParaRPr lang="en-US" dirty="0"/>
          </a:p>
        </p:txBody>
      </p:sp>
    </p:spTree>
    <p:extLst>
      <p:ext uri="{BB962C8B-B14F-4D97-AF65-F5344CB8AC3E}">
        <p14:creationId xmlns:p14="http://schemas.microsoft.com/office/powerpoint/2010/main" val="149081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73152"/>
            <a:ext cx="8229600" cy="685800"/>
          </a:xfrm>
        </p:spPr>
        <p:txBody>
          <a:bodyPr wrap="square" anchor="ctr">
            <a:noAutofit/>
          </a:bodyPr>
          <a:lstStyle/>
          <a:p>
            <a:br>
              <a:rPr lang="en-US" altLang="en-US" dirty="0"/>
            </a:br>
            <a:br>
              <a:rPr lang="en-US" altLang="en-US" dirty="0"/>
            </a:br>
            <a:r>
              <a:rPr lang="en-US" altLang="en-US" dirty="0"/>
              <a:t>Allowance for Credit Losses (ACL)</a:t>
            </a:r>
            <a:br>
              <a:rPr lang="en-US" altLang="en-US" dirty="0"/>
            </a:br>
            <a:br>
              <a:rPr lang="en-US" altLang="en-US" dirty="0"/>
            </a:br>
            <a:endParaRPr lang="en-US" altLang="en-US" dirty="0"/>
          </a:p>
        </p:txBody>
      </p:sp>
      <p:sp>
        <p:nvSpPr>
          <p:cNvPr id="41986" name="Rectangle 3"/>
          <p:cNvSpPr>
            <a:spLocks noGrp="1" noChangeArrowheads="1"/>
          </p:cNvSpPr>
          <p:nvPr>
            <p:ph idx="1"/>
          </p:nvPr>
        </p:nvSpPr>
        <p:spPr/>
        <p:txBody>
          <a:bodyPr/>
          <a:lstStyle/>
          <a:p>
            <a:r>
              <a:rPr lang="en-US" altLang="en-US" dirty="0"/>
              <a:t>Obtain an understanding of the target’s ACL methodology and calculation:</a:t>
            </a:r>
          </a:p>
          <a:p>
            <a:pPr lvl="1"/>
            <a:r>
              <a:rPr lang="en-US" altLang="en-US" dirty="0"/>
              <a:t>Are general reserves established for homogeneous loans?</a:t>
            </a:r>
          </a:p>
          <a:p>
            <a:pPr lvl="1"/>
            <a:r>
              <a:rPr lang="en-US" altLang="en-US" dirty="0"/>
              <a:t>Are specific reserves established for non-homogeneous or collateral-dependent loans?</a:t>
            </a:r>
          </a:p>
          <a:p>
            <a:pPr lvl="1"/>
            <a:r>
              <a:rPr lang="en-US" altLang="en-US" dirty="0"/>
              <a:t>Are qualitative factors and forecasting adjustments considered, quantified, and documented?</a:t>
            </a:r>
          </a:p>
          <a:p>
            <a:pPr lvl="1"/>
            <a:r>
              <a:rPr lang="en-US" altLang="en-US" dirty="0"/>
              <a:t>Has the ACL methodology been validated?</a:t>
            </a:r>
          </a:p>
          <a:p>
            <a:pPr lvl="1"/>
            <a:r>
              <a:rPr lang="en-US" altLang="en-US" dirty="0"/>
              <a:t>Are ACL ratios consistent with the industry?</a:t>
            </a:r>
          </a:p>
        </p:txBody>
      </p:sp>
      <p:sp>
        <p:nvSpPr>
          <p:cNvPr id="2" name="Slide Number Placeholder 1">
            <a:extLst>
              <a:ext uri="{FF2B5EF4-FFF2-40B4-BE49-F238E27FC236}">
                <a16:creationId xmlns:a16="http://schemas.microsoft.com/office/drawing/2014/main" id="{A1C3E94B-8529-437C-1301-E8D6FB272789}"/>
              </a:ext>
            </a:extLst>
          </p:cNvPr>
          <p:cNvSpPr>
            <a:spLocks noGrp="1"/>
          </p:cNvSpPr>
          <p:nvPr>
            <p:ph type="sldNum" sz="quarter" idx="4"/>
          </p:nvPr>
        </p:nvSpPr>
        <p:spPr/>
        <p:txBody>
          <a:bodyPr/>
          <a:lstStyle/>
          <a:p>
            <a:fld id="{6DAB3F6F-6A30-410C-8DAB-3E7769D71C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2DBC8-0C16-9448-BD82-344B9CA8E3A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354C956-05A9-E46B-4F81-9C796CC93B6A}"/>
              </a:ext>
            </a:extLst>
          </p:cNvPr>
          <p:cNvSpPr>
            <a:spLocks noGrp="1"/>
          </p:cNvSpPr>
          <p:nvPr>
            <p:ph type="body" idx="1"/>
          </p:nvPr>
        </p:nvSpPr>
        <p:spPr/>
        <p:txBody>
          <a:bodyPr/>
          <a:lstStyle/>
          <a:p>
            <a:r>
              <a:rPr lang="en-US" dirty="0"/>
              <a:t>Ratio</a:t>
            </a:r>
          </a:p>
        </p:txBody>
      </p:sp>
      <p:sp>
        <p:nvSpPr>
          <p:cNvPr id="3" name="Content Placeholder 2">
            <a:extLst>
              <a:ext uri="{FF2B5EF4-FFF2-40B4-BE49-F238E27FC236}">
                <a16:creationId xmlns:a16="http://schemas.microsoft.com/office/drawing/2014/main" id="{26BE584C-F3C0-5FD7-0467-B5F2D8253AAC}"/>
              </a:ext>
            </a:extLst>
          </p:cNvPr>
          <p:cNvSpPr>
            <a:spLocks noGrp="1"/>
          </p:cNvSpPr>
          <p:nvPr>
            <p:ph sz="half" idx="2"/>
          </p:nvPr>
        </p:nvSpPr>
        <p:spPr/>
        <p:txBody>
          <a:bodyPr/>
          <a:lstStyle/>
          <a:p>
            <a:r>
              <a:rPr lang="en-US" dirty="0"/>
              <a:t>Evaluate the ACL as a </a:t>
            </a:r>
          </a:p>
          <a:p>
            <a:pPr marL="0" indent="0">
              <a:buNone/>
              <a:tabLst>
                <a:tab pos="341313" algn="l"/>
              </a:tabLst>
            </a:pPr>
            <a:r>
              <a:rPr lang="en-US" dirty="0"/>
              <a:t>	percentage of total loans</a:t>
            </a:r>
          </a:p>
          <a:p>
            <a:pPr>
              <a:tabLst>
                <a:tab pos="341313" algn="l"/>
              </a:tabLst>
            </a:pPr>
            <a:r>
              <a:rPr lang="en-US" dirty="0"/>
              <a:t>Evaluate delinquency as a </a:t>
            </a:r>
          </a:p>
          <a:p>
            <a:pPr marL="0" indent="0">
              <a:buNone/>
              <a:tabLst>
                <a:tab pos="341313" algn="l"/>
              </a:tabLst>
            </a:pPr>
            <a:r>
              <a:rPr lang="en-US" dirty="0"/>
              <a:t>	percentage of total loans</a:t>
            </a:r>
          </a:p>
          <a:p>
            <a:pPr>
              <a:tabLst>
                <a:tab pos="341313" algn="l"/>
              </a:tabLst>
            </a:pPr>
            <a:r>
              <a:rPr lang="en-US" dirty="0"/>
              <a:t>Evaluate ACL coverage   </a:t>
            </a:r>
          </a:p>
          <a:p>
            <a:pPr marL="0" indent="0">
              <a:buNone/>
              <a:tabLst>
                <a:tab pos="341313" algn="l"/>
              </a:tabLst>
            </a:pPr>
            <a:r>
              <a:rPr lang="en-US" dirty="0"/>
              <a:t>	(ACL as a percentage of net 	loan charge-offs over the 	previous 12 months)</a:t>
            </a:r>
          </a:p>
        </p:txBody>
      </p:sp>
      <p:sp>
        <p:nvSpPr>
          <p:cNvPr id="6" name="Text Placeholder 5">
            <a:extLst>
              <a:ext uri="{FF2B5EF4-FFF2-40B4-BE49-F238E27FC236}">
                <a16:creationId xmlns:a16="http://schemas.microsoft.com/office/drawing/2014/main" id="{E2B8F11E-9CCC-C09F-75AC-466D69C9E6C0}"/>
              </a:ext>
            </a:extLst>
          </p:cNvPr>
          <p:cNvSpPr>
            <a:spLocks noGrp="1"/>
          </p:cNvSpPr>
          <p:nvPr>
            <p:ph type="body" sz="quarter" idx="3"/>
          </p:nvPr>
        </p:nvSpPr>
        <p:spPr/>
        <p:txBody>
          <a:bodyPr/>
          <a:lstStyle/>
          <a:p>
            <a:r>
              <a:rPr lang="en-US" dirty="0"/>
              <a:t>Industry Average as of 12/31/23</a:t>
            </a:r>
          </a:p>
        </p:txBody>
      </p:sp>
      <p:sp>
        <p:nvSpPr>
          <p:cNvPr id="7" name="Content Placeholder 6">
            <a:extLst>
              <a:ext uri="{FF2B5EF4-FFF2-40B4-BE49-F238E27FC236}">
                <a16:creationId xmlns:a16="http://schemas.microsoft.com/office/drawing/2014/main" id="{2F8CED54-C020-8C69-03A8-24937765CA25}"/>
              </a:ext>
            </a:extLst>
          </p:cNvPr>
          <p:cNvSpPr>
            <a:spLocks noGrp="1"/>
          </p:cNvSpPr>
          <p:nvPr>
            <p:ph sz="quarter" idx="4"/>
          </p:nvPr>
        </p:nvSpPr>
        <p:spPr>
          <a:xfrm>
            <a:off x="4645027" y="1294208"/>
            <a:ext cx="4041775" cy="3201591"/>
          </a:xfrm>
        </p:spPr>
        <p:txBody>
          <a:bodyPr wrap="square" anchor="t">
            <a:noAutofit/>
          </a:bodyPr>
          <a:lstStyle/>
          <a:p>
            <a:r>
              <a:rPr lang="en-US" dirty="0"/>
              <a:t>1.27% </a:t>
            </a:r>
          </a:p>
          <a:p>
            <a:pPr marL="0" indent="0">
              <a:buNone/>
              <a:tabLst>
                <a:tab pos="341313" algn="l"/>
              </a:tabLst>
            </a:pPr>
            <a:r>
              <a:rPr lang="en-US" dirty="0"/>
              <a:t>	</a:t>
            </a:r>
          </a:p>
          <a:p>
            <a:r>
              <a:rPr lang="en-US" dirty="0"/>
              <a:t>0.83%</a:t>
            </a:r>
          </a:p>
          <a:p>
            <a:pPr marL="0" indent="0">
              <a:buNone/>
              <a:tabLst>
                <a:tab pos="341313" algn="l"/>
              </a:tabLst>
            </a:pPr>
            <a:r>
              <a:rPr lang="en-US" dirty="0"/>
              <a:t>	</a:t>
            </a:r>
          </a:p>
          <a:p>
            <a:r>
              <a:rPr lang="en-US" dirty="0"/>
              <a:t>2.14 times </a:t>
            </a:r>
          </a:p>
          <a:p>
            <a:pPr marL="0" indent="0">
              <a:buNone/>
              <a:tabLst>
                <a:tab pos="341313" algn="l"/>
              </a:tabLst>
            </a:pPr>
            <a:r>
              <a:rPr lang="en-US" dirty="0"/>
              <a:t>	</a:t>
            </a:r>
          </a:p>
          <a:p>
            <a:endParaRPr lang="en-US" dirty="0"/>
          </a:p>
          <a:p>
            <a:endParaRPr lang="en-US" dirty="0"/>
          </a:p>
          <a:p>
            <a:endParaRPr lang="en-US" dirty="0"/>
          </a:p>
        </p:txBody>
      </p:sp>
      <p:sp>
        <p:nvSpPr>
          <p:cNvPr id="2" name="Title 1">
            <a:extLst>
              <a:ext uri="{FF2B5EF4-FFF2-40B4-BE49-F238E27FC236}">
                <a16:creationId xmlns:a16="http://schemas.microsoft.com/office/drawing/2014/main" id="{B0A135C0-DB18-4D2D-22C9-28AF68244A0C}"/>
              </a:ext>
            </a:extLst>
          </p:cNvPr>
          <p:cNvSpPr>
            <a:spLocks noGrp="1"/>
          </p:cNvSpPr>
          <p:nvPr>
            <p:ph type="title"/>
          </p:nvPr>
        </p:nvSpPr>
        <p:spPr/>
        <p:txBody>
          <a:bodyPr/>
          <a:lstStyle/>
          <a:p>
            <a:r>
              <a:rPr lang="en-US" dirty="0"/>
              <a:t>ACL Ratio Analysis</a:t>
            </a:r>
          </a:p>
        </p:txBody>
      </p:sp>
      <p:sp>
        <p:nvSpPr>
          <p:cNvPr id="4" name="Slide Number Placeholder 3">
            <a:extLst>
              <a:ext uri="{FF2B5EF4-FFF2-40B4-BE49-F238E27FC236}">
                <a16:creationId xmlns:a16="http://schemas.microsoft.com/office/drawing/2014/main" id="{C0304D84-92CF-6710-6D60-483CBD5CA30D}"/>
              </a:ext>
            </a:extLst>
          </p:cNvPr>
          <p:cNvSpPr>
            <a:spLocks noGrp="1"/>
          </p:cNvSpPr>
          <p:nvPr>
            <p:ph type="sldNum" sz="quarter" idx="11"/>
          </p:nvPr>
        </p:nvSpPr>
        <p:spPr/>
        <p:txBody>
          <a:bodyPr/>
          <a:lstStyle/>
          <a:p>
            <a:fld id="{6DAB3F6F-6A30-410C-8DAB-3E7769D71CBC}" type="slidenum">
              <a:rPr lang="en-US" smtClean="0"/>
              <a:pPr/>
              <a:t>22</a:t>
            </a:fld>
            <a:endParaRPr lang="en-US" dirty="0"/>
          </a:p>
        </p:txBody>
      </p:sp>
    </p:spTree>
    <p:extLst>
      <p:ext uri="{BB962C8B-B14F-4D97-AF65-F5344CB8AC3E}">
        <p14:creationId xmlns:p14="http://schemas.microsoft.com/office/powerpoint/2010/main" val="62100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52"/>
            <a:ext cx="8229600" cy="685800"/>
          </a:xfrm>
        </p:spPr>
        <p:txBody>
          <a:bodyPr wrap="square" anchor="ctr">
            <a:noAutofit/>
          </a:bodyPr>
          <a:lstStyle/>
          <a:p>
            <a:r>
              <a:rPr lang="en-US" dirty="0"/>
              <a:t>Investments</a:t>
            </a:r>
          </a:p>
        </p:txBody>
      </p:sp>
      <p:sp>
        <p:nvSpPr>
          <p:cNvPr id="44040" name="Slide Number Placeholder 3">
            <a:extLst>
              <a:ext uri="{FF2B5EF4-FFF2-40B4-BE49-F238E27FC236}">
                <a16:creationId xmlns:a16="http://schemas.microsoft.com/office/drawing/2014/main" id="{8DDF7232-B922-C4D2-0E70-AAD6EBFEE716}"/>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23</a:t>
            </a:fld>
            <a:endParaRPr lang="en-US" dirty="0"/>
          </a:p>
        </p:txBody>
      </p:sp>
      <p:graphicFrame>
        <p:nvGraphicFramePr>
          <p:cNvPr id="44036" name="Rectangle 3">
            <a:extLst>
              <a:ext uri="{FF2B5EF4-FFF2-40B4-BE49-F238E27FC236}">
                <a16:creationId xmlns:a16="http://schemas.microsoft.com/office/drawing/2014/main" id="{AF4D9EE8-BB0B-AC4A-927A-0D28FD7E76A0}"/>
              </a:ext>
            </a:extLst>
          </p:cNvPr>
          <p:cNvGraphicFramePr>
            <a:graphicFrameLocks noGrp="1"/>
          </p:cNvGraphicFramePr>
          <p:nvPr>
            <p:ph idx="1"/>
            <p:extLst>
              <p:ext uri="{D42A27DB-BD31-4B8C-83A1-F6EECF244321}">
                <p14:modId xmlns:p14="http://schemas.microsoft.com/office/powerpoint/2010/main" val="1780751027"/>
              </p:ext>
            </p:extLst>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52"/>
            <a:ext cx="8229600" cy="685800"/>
          </a:xfrm>
        </p:spPr>
        <p:txBody>
          <a:bodyPr wrap="square" anchor="ctr">
            <a:noAutofit/>
          </a:bodyPr>
          <a:lstStyle/>
          <a:p>
            <a:r>
              <a:rPr lang="en-US" dirty="0"/>
              <a:t>Asset-Liability Management</a:t>
            </a:r>
          </a:p>
        </p:txBody>
      </p:sp>
      <p:sp>
        <p:nvSpPr>
          <p:cNvPr id="46082" name="Rectangle 3"/>
          <p:cNvSpPr>
            <a:spLocks noGrp="1" noChangeArrowheads="1"/>
          </p:cNvSpPr>
          <p:nvPr>
            <p:ph idx="1"/>
          </p:nvPr>
        </p:nvSpPr>
        <p:spPr/>
        <p:txBody>
          <a:bodyPr/>
          <a:lstStyle/>
          <a:p>
            <a:r>
              <a:rPr lang="en-US" altLang="en-US" dirty="0"/>
              <a:t>Combine the schedule of maturing/repricing of the interest-bearing assets and liabilities of your Credit Union and the target.</a:t>
            </a:r>
          </a:p>
          <a:p>
            <a:r>
              <a:rPr lang="en-US" altLang="en-US" dirty="0"/>
              <a:t>Does the target increase or reduce your interest rate and liquidity risk?</a:t>
            </a:r>
          </a:p>
          <a:p>
            <a:pPr lvl="1"/>
            <a:r>
              <a:rPr lang="en-US" altLang="en-US" dirty="0"/>
              <a:t>Evaluate interest rate shocks positive or negative of 50, 100, and 200 basis points using the combined GAP schedules of your institution and the target.</a:t>
            </a:r>
          </a:p>
          <a:p>
            <a:pPr lvl="2"/>
            <a:endParaRPr lang="en-US" altLang="en-US" dirty="0"/>
          </a:p>
        </p:txBody>
      </p:sp>
      <p:sp>
        <p:nvSpPr>
          <p:cNvPr id="2" name="Slide Number Placeholder 1">
            <a:extLst>
              <a:ext uri="{FF2B5EF4-FFF2-40B4-BE49-F238E27FC236}">
                <a16:creationId xmlns:a16="http://schemas.microsoft.com/office/drawing/2014/main" id="{A97873D9-00A3-FB9C-8837-6DD48A8E1931}"/>
              </a:ext>
            </a:extLst>
          </p:cNvPr>
          <p:cNvSpPr>
            <a:spLocks noGrp="1"/>
          </p:cNvSpPr>
          <p:nvPr>
            <p:ph type="sldNum" sz="quarter" idx="4"/>
          </p:nvPr>
        </p:nvSpPr>
        <p:spPr/>
        <p:txBody>
          <a:bodyPr/>
          <a:lstStyle/>
          <a:p>
            <a:fld id="{6DAB3F6F-6A30-410C-8DAB-3E7769D71C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457200" y="1085850"/>
            <a:ext cx="8229600" cy="3426114"/>
          </a:xfrm>
        </p:spPr>
        <p:txBody>
          <a:bodyPr wrap="square" anchor="t">
            <a:normAutofit/>
          </a:bodyPr>
          <a:lstStyle/>
          <a:p>
            <a:r>
              <a:rPr lang="en-US" altLang="en-US" dirty="0"/>
              <a:t>Obtain the loan and share AIRES files and evaluate any anomalies including:</a:t>
            </a:r>
          </a:p>
          <a:p>
            <a:pPr lvl="1"/>
            <a:r>
              <a:rPr lang="en-US" altLang="en-US" sz="2400" dirty="0"/>
              <a:t>Unusually low or high interest rates</a:t>
            </a:r>
          </a:p>
          <a:p>
            <a:pPr lvl="1"/>
            <a:r>
              <a:rPr lang="en-US" altLang="en-US" sz="2400" dirty="0"/>
              <a:t>Loans with accrued interest greater than the payment amount (could indicate loan due date advances)</a:t>
            </a:r>
          </a:p>
          <a:p>
            <a:r>
              <a:rPr lang="en-US" altLang="en-US" dirty="0"/>
              <a:t>Compare and contrast the product and service offerings of your institution to the ones offered by the target.</a:t>
            </a:r>
          </a:p>
        </p:txBody>
      </p:sp>
      <p:sp>
        <p:nvSpPr>
          <p:cNvPr id="3" name="Title 2"/>
          <p:cNvSpPr>
            <a:spLocks noGrp="1"/>
          </p:cNvSpPr>
          <p:nvPr>
            <p:ph type="title"/>
          </p:nvPr>
        </p:nvSpPr>
        <p:spPr>
          <a:xfrm>
            <a:off x="457200" y="73152"/>
            <a:ext cx="8229600" cy="685800"/>
          </a:xfrm>
        </p:spPr>
        <p:txBody>
          <a:bodyPr wrap="square" anchor="ctr">
            <a:noAutofit/>
          </a:bodyPr>
          <a:lstStyle/>
          <a:p>
            <a:r>
              <a:rPr lang="en-US" dirty="0"/>
              <a:t>Asset-Liability Management</a:t>
            </a:r>
          </a:p>
        </p:txBody>
      </p:sp>
      <p:sp>
        <p:nvSpPr>
          <p:cNvPr id="49161" name="Slide Number Placeholder 4">
            <a:extLst>
              <a:ext uri="{FF2B5EF4-FFF2-40B4-BE49-F238E27FC236}">
                <a16:creationId xmlns:a16="http://schemas.microsoft.com/office/drawing/2014/main" id="{77F5CAE4-FA9D-09CC-D493-DAA0D5F088D8}"/>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1085850"/>
            <a:ext cx="8229600" cy="3426114"/>
          </a:xfrm>
        </p:spPr>
        <p:txBody>
          <a:bodyPr wrap="square" anchor="t">
            <a:normAutofit lnSpcReduction="10000"/>
          </a:bodyPr>
          <a:lstStyle/>
          <a:p>
            <a:r>
              <a:rPr lang="en-US" altLang="en-US" dirty="0"/>
              <a:t>Determine the extent of borrowings and evaluate if there are any prepayment penalties.</a:t>
            </a:r>
          </a:p>
          <a:p>
            <a:r>
              <a:rPr lang="en-US" altLang="en-US" dirty="0"/>
              <a:t>Obtain a report of all deposit accounts with an account balance over a certain dollar amount (i.e. $250,000). </a:t>
            </a:r>
          </a:p>
          <a:p>
            <a:pPr lvl="1"/>
            <a:r>
              <a:rPr lang="en-US" altLang="en-US" sz="2400" dirty="0"/>
              <a:t>Gain an understanding of how the target attracted the account and the nature of the relationship between the target and the member.</a:t>
            </a:r>
          </a:p>
          <a:p>
            <a:pPr lvl="1"/>
            <a:r>
              <a:rPr lang="en-US" altLang="en-US" sz="2400" dirty="0"/>
              <a:t>Quantify the dollar amount of any brokered and internet deposits held by the target.</a:t>
            </a:r>
          </a:p>
        </p:txBody>
      </p:sp>
      <p:sp>
        <p:nvSpPr>
          <p:cNvPr id="3" name="Title 2"/>
          <p:cNvSpPr>
            <a:spLocks noGrp="1"/>
          </p:cNvSpPr>
          <p:nvPr>
            <p:ph type="title"/>
          </p:nvPr>
        </p:nvSpPr>
        <p:spPr>
          <a:xfrm>
            <a:off x="457200" y="73152"/>
            <a:ext cx="8229600" cy="685800"/>
          </a:xfrm>
        </p:spPr>
        <p:txBody>
          <a:bodyPr wrap="square" anchor="ctr">
            <a:noAutofit/>
          </a:bodyPr>
          <a:lstStyle/>
          <a:p>
            <a:r>
              <a:rPr lang="en-US" dirty="0"/>
              <a:t>Liquidity Sources</a:t>
            </a:r>
          </a:p>
        </p:txBody>
      </p:sp>
      <p:sp>
        <p:nvSpPr>
          <p:cNvPr id="47113" name="Slide Number Placeholder 4">
            <a:extLst>
              <a:ext uri="{FF2B5EF4-FFF2-40B4-BE49-F238E27FC236}">
                <a16:creationId xmlns:a16="http://schemas.microsoft.com/office/drawing/2014/main" id="{E72E6A86-49AF-1E65-51B7-BB84E4A511BD}"/>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73152"/>
            <a:ext cx="8229600" cy="685800"/>
          </a:xfrm>
        </p:spPr>
        <p:txBody>
          <a:bodyPr wrap="square" anchor="ctr">
            <a:noAutofit/>
          </a:bodyPr>
          <a:lstStyle/>
          <a:p>
            <a:br>
              <a:rPr lang="en-US" altLang="en-US" dirty="0"/>
            </a:br>
            <a:br>
              <a:rPr lang="en-US" altLang="en-US" dirty="0"/>
            </a:br>
            <a:r>
              <a:rPr lang="en-US" altLang="en-US" dirty="0"/>
              <a:t>Oversight</a:t>
            </a:r>
            <a:br>
              <a:rPr lang="en-US" altLang="en-US" dirty="0"/>
            </a:br>
            <a:br>
              <a:rPr lang="en-US" altLang="en-US" dirty="0"/>
            </a:br>
            <a:endParaRPr lang="en-US" altLang="en-US" dirty="0"/>
          </a:p>
        </p:txBody>
      </p:sp>
      <p:sp>
        <p:nvSpPr>
          <p:cNvPr id="40962" name="Rectangle 3"/>
          <p:cNvSpPr>
            <a:spLocks noGrp="1" noChangeArrowheads="1"/>
          </p:cNvSpPr>
          <p:nvPr>
            <p:ph idx="1"/>
          </p:nvPr>
        </p:nvSpPr>
        <p:spPr/>
        <p:txBody>
          <a:bodyPr/>
          <a:lstStyle/>
          <a:p>
            <a:r>
              <a:rPr lang="en-US" altLang="en-US" sz="2800" dirty="0"/>
              <a:t>Review any reports issued by internal and third party loan review firms.</a:t>
            </a:r>
          </a:p>
          <a:p>
            <a:r>
              <a:rPr lang="en-US" altLang="en-US" sz="2800" dirty="0"/>
              <a:t>Review prior regulatory examination reports.</a:t>
            </a:r>
          </a:p>
          <a:p>
            <a:r>
              <a:rPr lang="en-US" altLang="en-US" sz="2800" dirty="0"/>
              <a:t>Review minutes of the board of directors, supervisory committee, and credit committee for the last two years.</a:t>
            </a:r>
          </a:p>
        </p:txBody>
      </p:sp>
      <p:sp>
        <p:nvSpPr>
          <p:cNvPr id="2" name="Slide Number Placeholder 1">
            <a:extLst>
              <a:ext uri="{FF2B5EF4-FFF2-40B4-BE49-F238E27FC236}">
                <a16:creationId xmlns:a16="http://schemas.microsoft.com/office/drawing/2014/main" id="{864E7B90-8A57-B250-111E-665A989B0A07}"/>
              </a:ext>
            </a:extLst>
          </p:cNvPr>
          <p:cNvSpPr>
            <a:spLocks noGrp="1"/>
          </p:cNvSpPr>
          <p:nvPr>
            <p:ph type="sldNum" sz="quarter" idx="4"/>
          </p:nvPr>
        </p:nvSpPr>
        <p:spPr/>
        <p:txBody>
          <a:bodyPr/>
          <a:lstStyle/>
          <a:p>
            <a:fld id="{6DAB3F6F-6A30-410C-8DAB-3E7769D71CBC}" type="slidenum">
              <a:rPr lang="en-US" smtClean="0"/>
              <a:pPr/>
              <a:t>27</a:t>
            </a:fld>
            <a:endParaRPr lang="en-US" dirty="0"/>
          </a:p>
        </p:txBody>
      </p:sp>
    </p:spTree>
    <p:extLst>
      <p:ext uri="{BB962C8B-B14F-4D97-AF65-F5344CB8AC3E}">
        <p14:creationId xmlns:p14="http://schemas.microsoft.com/office/powerpoint/2010/main" val="351921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52"/>
            <a:ext cx="8229600" cy="685800"/>
          </a:xfrm>
        </p:spPr>
        <p:txBody>
          <a:bodyPr wrap="square" anchor="ctr">
            <a:noAutofit/>
          </a:bodyPr>
          <a:lstStyle/>
          <a:p>
            <a:r>
              <a:rPr lang="en-US" dirty="0"/>
              <a:t>Regulatory Compliance</a:t>
            </a:r>
          </a:p>
        </p:txBody>
      </p:sp>
      <p:sp>
        <p:nvSpPr>
          <p:cNvPr id="52234" name="Slide Number Placeholder 4">
            <a:extLst>
              <a:ext uri="{FF2B5EF4-FFF2-40B4-BE49-F238E27FC236}">
                <a16:creationId xmlns:a16="http://schemas.microsoft.com/office/drawing/2014/main" id="{09B560F6-E065-E1C4-32F4-CE8F80D33666}"/>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28</a:t>
            </a:fld>
            <a:endParaRPr lang="en-US" dirty="0"/>
          </a:p>
        </p:txBody>
      </p:sp>
      <p:graphicFrame>
        <p:nvGraphicFramePr>
          <p:cNvPr id="52228" name="Rectangle 3">
            <a:extLst>
              <a:ext uri="{FF2B5EF4-FFF2-40B4-BE49-F238E27FC236}">
                <a16:creationId xmlns:a16="http://schemas.microsoft.com/office/drawing/2014/main" id="{F6052A53-69FA-96BA-DCAF-162BA62B5E58}"/>
              </a:ext>
            </a:extLst>
          </p:cNvPr>
          <p:cNvGraphicFramePr>
            <a:graphicFrameLocks noGrp="1"/>
          </p:cNvGraphicFramePr>
          <p:nvPr>
            <p:ph idx="1"/>
            <p:extLst>
              <p:ext uri="{D42A27DB-BD31-4B8C-83A1-F6EECF244321}">
                <p14:modId xmlns:p14="http://schemas.microsoft.com/office/powerpoint/2010/main" val="2973721328"/>
              </p:ext>
            </p:extLst>
          </p:nvPr>
        </p:nvGraphicFramePr>
        <p:xfrm>
          <a:off x="457200" y="1085850"/>
          <a:ext cx="8229600" cy="342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1085850"/>
            <a:ext cx="8229600" cy="3426114"/>
          </a:xfrm>
        </p:spPr>
        <p:txBody>
          <a:bodyPr wrap="square" anchor="t">
            <a:normAutofit/>
          </a:bodyPr>
          <a:lstStyle/>
          <a:p>
            <a:r>
              <a:rPr lang="en-US" altLang="en-US" dirty="0"/>
              <a:t>Examine invoices for any legal expenses paid in the prior 12 months.</a:t>
            </a:r>
          </a:p>
          <a:p>
            <a:pPr lvl="1"/>
            <a:r>
              <a:rPr lang="en-US" altLang="en-US" sz="2400" dirty="0"/>
              <a:t>Obtain an understanding of the services </a:t>
            </a:r>
            <a:r>
              <a:rPr lang="en-US" altLang="en-US" sz="2400"/>
              <a:t>performed; </a:t>
            </a:r>
            <a:endParaRPr lang="en-US" altLang="en-US" sz="2400" dirty="0"/>
          </a:p>
          <a:p>
            <a:pPr lvl="1"/>
            <a:r>
              <a:rPr lang="en-US" altLang="en-US" sz="2400" dirty="0"/>
              <a:t>Identify potential contingent or actual unrecorded liabilities; </a:t>
            </a:r>
          </a:p>
          <a:p>
            <a:pPr lvl="1"/>
            <a:r>
              <a:rPr lang="en-US" altLang="en-US" sz="2400" dirty="0"/>
              <a:t>Obtain attorney’s letters requesting that the attorney provide you with their assessment of the likelihood of loss and estimated losses.</a:t>
            </a:r>
          </a:p>
        </p:txBody>
      </p:sp>
      <p:sp>
        <p:nvSpPr>
          <p:cNvPr id="3" name="Title 2"/>
          <p:cNvSpPr>
            <a:spLocks noGrp="1"/>
          </p:cNvSpPr>
          <p:nvPr>
            <p:ph type="title"/>
          </p:nvPr>
        </p:nvSpPr>
        <p:spPr>
          <a:xfrm>
            <a:off x="457200" y="73152"/>
            <a:ext cx="8229600" cy="685800"/>
          </a:xfrm>
        </p:spPr>
        <p:txBody>
          <a:bodyPr wrap="square" anchor="ctr">
            <a:noAutofit/>
          </a:bodyPr>
          <a:lstStyle/>
          <a:p>
            <a:r>
              <a:rPr lang="en-US" dirty="0"/>
              <a:t>Legal Matters</a:t>
            </a:r>
          </a:p>
        </p:txBody>
      </p:sp>
      <p:sp>
        <p:nvSpPr>
          <p:cNvPr id="53257" name="Slide Number Placeholder 4">
            <a:extLst>
              <a:ext uri="{FF2B5EF4-FFF2-40B4-BE49-F238E27FC236}">
                <a16:creationId xmlns:a16="http://schemas.microsoft.com/office/drawing/2014/main" id="{95EE1A93-5589-9C1F-6B62-AABD1D9919DE}"/>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custDataLst>
              <p:tags r:id="rId1"/>
            </p:custDataLst>
          </p:nvPr>
        </p:nvSpPr>
        <p:spPr bwMode="white">
          <a:xfrm>
            <a:off x="457200" y="73152"/>
            <a:ext cx="8229600" cy="685800"/>
          </a:xfrm>
        </p:spPr>
        <p:txBody>
          <a:bodyPr wrap="square" anchor="ctr">
            <a:noAutofit/>
          </a:bodyPr>
          <a:lstStyle/>
          <a:p>
            <a:r>
              <a:rPr lang="en-US" dirty="0"/>
              <a:t>Today’s Presenters</a:t>
            </a:r>
          </a:p>
        </p:txBody>
      </p:sp>
      <p:sp>
        <p:nvSpPr>
          <p:cNvPr id="424963" name="Rectangle 3"/>
          <p:cNvSpPr>
            <a:spLocks noGrp="1" noChangeArrowheads="1"/>
          </p:cNvSpPr>
          <p:nvPr>
            <p:ph idx="1"/>
            <p:custDataLst>
              <p:tags r:id="rId2"/>
            </p:custDataLst>
          </p:nvPr>
        </p:nvSpPr>
        <p:spPr>
          <a:xfrm>
            <a:off x="1616086" y="721520"/>
            <a:ext cx="6276048" cy="2003822"/>
          </a:xfrm>
        </p:spPr>
        <p:txBody>
          <a:bodyPr/>
          <a:lstStyle/>
          <a:p>
            <a:pPr marL="609585" indent="-609585">
              <a:spcBef>
                <a:spcPct val="0"/>
              </a:spcBef>
              <a:buNone/>
            </a:pPr>
            <a:r>
              <a:rPr lang="en-US" sz="1600" dirty="0"/>
              <a:t>Dean Rohne, CPA</a:t>
            </a:r>
          </a:p>
          <a:p>
            <a:pPr marL="609585" indent="-609585">
              <a:spcBef>
                <a:spcPct val="0"/>
              </a:spcBef>
              <a:buNone/>
            </a:pPr>
            <a:r>
              <a:rPr lang="en-US" sz="1600" dirty="0"/>
              <a:t>Principal</a:t>
            </a:r>
          </a:p>
          <a:p>
            <a:pPr marL="609585" indent="-609585">
              <a:spcBef>
                <a:spcPct val="0"/>
              </a:spcBef>
              <a:buNone/>
            </a:pPr>
            <a:r>
              <a:rPr lang="en-US" sz="1600" dirty="0"/>
              <a:t>Austin, Texas Office</a:t>
            </a:r>
          </a:p>
          <a:p>
            <a:pPr marL="609585" indent="-609585">
              <a:spcBef>
                <a:spcPct val="0"/>
              </a:spcBef>
              <a:buNone/>
            </a:pPr>
            <a:r>
              <a:rPr lang="en-US" sz="1600" dirty="0"/>
              <a:t>CLA (CliftonLarsonAllen LLP)</a:t>
            </a:r>
          </a:p>
          <a:p>
            <a:pPr marL="609585" indent="-609585">
              <a:spcBef>
                <a:spcPct val="0"/>
              </a:spcBef>
              <a:buNone/>
            </a:pPr>
            <a:r>
              <a:rPr lang="en-US" sz="1600" dirty="0"/>
              <a:t>512-276-6048</a:t>
            </a:r>
          </a:p>
          <a:p>
            <a:pPr marL="609585" indent="-609585">
              <a:spcBef>
                <a:spcPct val="0"/>
              </a:spcBef>
              <a:buNone/>
            </a:pPr>
            <a:r>
              <a:rPr lang="en-US" sz="1600" dirty="0">
                <a:hlinkClick r:id="rId6"/>
              </a:rPr>
              <a:t>dean.rohne@CLAconnect.com</a:t>
            </a:r>
            <a:r>
              <a:rPr lang="en-US" sz="1600" dirty="0"/>
              <a:t> </a:t>
            </a:r>
          </a:p>
        </p:txBody>
      </p:sp>
      <p:sp>
        <p:nvSpPr>
          <p:cNvPr id="2" name="TextBox 1"/>
          <p:cNvSpPr txBox="1"/>
          <p:nvPr>
            <p:custDataLst>
              <p:tags r:id="rId3"/>
            </p:custDataLst>
          </p:nvPr>
        </p:nvSpPr>
        <p:spPr>
          <a:xfrm>
            <a:off x="389120" y="2343150"/>
            <a:ext cx="8267700" cy="2385268"/>
          </a:xfrm>
          <a:prstGeom prst="rect">
            <a:avLst/>
          </a:prstGeom>
          <a:noFill/>
        </p:spPr>
        <p:txBody>
          <a:bodyPr wrap="square" rtlCol="0">
            <a:noAutofit/>
          </a:bodyPr>
          <a:lstStyle/>
          <a:p>
            <a:pPr marL="0" marR="0" algn="just">
              <a:spcBef>
                <a:spcPts val="0"/>
              </a:spcBef>
              <a:spcAft>
                <a:spcPts val="0"/>
              </a:spcAft>
            </a:pPr>
            <a:r>
              <a:rPr lang="en-US" sz="1800" dirty="0">
                <a:effectLst/>
                <a:ea typeface="Times New Roman" panose="02020603050405020304" pitchFamily="18" charset="0"/>
                <a:cs typeface="Arial" panose="020B0604020202020204" pitchFamily="34" charset="0"/>
              </a:rPr>
              <a:t>Dean Rohne is a financial services principal with CLA. He is a graduate of Winona State University, where he majored in accounting. A CPA and certified internal auditor, Dean has over 25 years’ experience providing audit, internal audit, and consulting services to community financial institutions. He has provided consulting on business lending, enterprise risk management, product costing and profitability, and asset/liability management. Dean is a frequent speaker at local and national conferences on topics that include supervisory/audit committee responsibilities, internal controls, and accounting-related topics.</a:t>
            </a:r>
            <a:endParaRPr lang="en-US" sz="1800" dirty="0">
              <a:effectLst/>
              <a:ea typeface="Times New Roman" panose="02020603050405020304" pitchFamily="18" charset="0"/>
            </a:endParaRPr>
          </a:p>
        </p:txBody>
      </p:sp>
      <p:sp>
        <p:nvSpPr>
          <p:cNvPr id="8" name="Slide Number Placeholder 4">
            <a:extLst>
              <a:ext uri="{FF2B5EF4-FFF2-40B4-BE49-F238E27FC236}">
                <a16:creationId xmlns:a16="http://schemas.microsoft.com/office/drawing/2014/main" id="{08BA4BC3-7221-CB7A-C4AD-614B77AEFB6F}"/>
              </a:ext>
            </a:extLst>
          </p:cNvPr>
          <p:cNvSpPr>
            <a:spLocks noGrp="1"/>
          </p:cNvSpPr>
          <p:nvPr>
            <p:ph type="sldNum" sz="quarter" idx="4"/>
            <p:custDataLst>
              <p:tags r:id="rId4"/>
            </p:custDataLst>
          </p:nvPr>
        </p:nvSpPr>
        <p:spPr>
          <a:xfrm>
            <a:off x="8686800" y="4772025"/>
            <a:ext cx="395782" cy="342900"/>
          </a:xfrm>
        </p:spPr>
        <p:txBody>
          <a:bodyPr/>
          <a:lstStyle/>
          <a:p>
            <a:fld id="{F8E24598-D429-A34B-B4A6-5808099B37D3}" type="slidenum">
              <a:rPr lang="en-US" smtClean="0"/>
              <a:pPr/>
              <a:t>3</a:t>
            </a:fld>
            <a:endParaRPr lang="en-US" dirty="0"/>
          </a:p>
        </p:txBody>
      </p:sp>
      <p:pic>
        <p:nvPicPr>
          <p:cNvPr id="4" name="Picture 3" descr="A person in a suit smiling&#10;&#10;Description automatically generated with medium confidence">
            <a:extLst>
              <a:ext uri="{FF2B5EF4-FFF2-40B4-BE49-F238E27FC236}">
                <a16:creationId xmlns:a16="http://schemas.microsoft.com/office/drawing/2014/main" id="{C82F98F7-3A6C-4C39-1540-F43D7684DD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715" y="758683"/>
            <a:ext cx="1177431" cy="1475714"/>
          </a:xfrm>
          <a:prstGeom prst="rect">
            <a:avLst/>
          </a:prstGeom>
        </p:spPr>
      </p:pic>
    </p:spTree>
    <p:extLst>
      <p:ext uri="{BB962C8B-B14F-4D97-AF65-F5344CB8AC3E}">
        <p14:creationId xmlns:p14="http://schemas.microsoft.com/office/powerpoint/2010/main" val="149525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sz="half" idx="1"/>
          </p:nvPr>
        </p:nvSpPr>
        <p:spPr>
          <a:xfrm>
            <a:off x="457200" y="1757497"/>
            <a:ext cx="4038600" cy="2757353"/>
          </a:xfrm>
        </p:spPr>
        <p:txBody>
          <a:bodyPr/>
          <a:lstStyle/>
          <a:p>
            <a:pPr lvl="1"/>
            <a:r>
              <a:rPr lang="en-US" altLang="en-US" sz="2400" dirty="0"/>
              <a:t>Employment agreements:</a:t>
            </a:r>
          </a:p>
          <a:p>
            <a:pPr lvl="2"/>
            <a:r>
              <a:rPr lang="en-US" altLang="en-US" sz="2100" dirty="0"/>
              <a:t>Change in control agreements</a:t>
            </a:r>
          </a:p>
          <a:p>
            <a:pPr lvl="2"/>
            <a:r>
              <a:rPr lang="en-US" altLang="en-US" sz="2100" dirty="0"/>
              <a:t>Deferred compensation plans</a:t>
            </a:r>
          </a:p>
          <a:p>
            <a:pPr lvl="2"/>
            <a:r>
              <a:rPr lang="en-US" altLang="en-US" sz="2100" dirty="0"/>
              <a:t>Retention agreements</a:t>
            </a:r>
          </a:p>
        </p:txBody>
      </p:sp>
      <p:sp>
        <p:nvSpPr>
          <p:cNvPr id="4" name="Content Placeholder 3"/>
          <p:cNvSpPr>
            <a:spLocks noGrp="1"/>
          </p:cNvSpPr>
          <p:nvPr>
            <p:ph sz="half" idx="2"/>
          </p:nvPr>
        </p:nvSpPr>
        <p:spPr>
          <a:xfrm>
            <a:off x="4648200" y="1757496"/>
            <a:ext cx="4038600" cy="2757354"/>
          </a:xfrm>
        </p:spPr>
        <p:txBody>
          <a:bodyPr/>
          <a:lstStyle/>
          <a:p>
            <a:pPr lvl="1"/>
            <a:r>
              <a:rPr lang="en-US" altLang="en-US" dirty="0"/>
              <a:t>Vendor agreements:</a:t>
            </a:r>
          </a:p>
          <a:p>
            <a:pPr lvl="2"/>
            <a:r>
              <a:rPr lang="en-US" altLang="en-US" dirty="0"/>
              <a:t>Conversion fees</a:t>
            </a:r>
          </a:p>
          <a:p>
            <a:pPr lvl="2"/>
            <a:r>
              <a:rPr lang="en-US" altLang="en-US" dirty="0"/>
              <a:t>Change in control clauses</a:t>
            </a:r>
          </a:p>
          <a:p>
            <a:pPr lvl="2"/>
            <a:r>
              <a:rPr lang="en-US" altLang="en-US" dirty="0"/>
              <a:t>Cancellation fees</a:t>
            </a:r>
          </a:p>
          <a:p>
            <a:pPr lvl="1"/>
            <a:r>
              <a:rPr lang="en-US" altLang="en-US" dirty="0"/>
              <a:t>Leases</a:t>
            </a:r>
          </a:p>
        </p:txBody>
      </p:sp>
      <p:sp>
        <p:nvSpPr>
          <p:cNvPr id="3" name="Title 2"/>
          <p:cNvSpPr>
            <a:spLocks noGrp="1"/>
          </p:cNvSpPr>
          <p:nvPr>
            <p:ph type="title"/>
          </p:nvPr>
        </p:nvSpPr>
        <p:spPr/>
        <p:txBody>
          <a:bodyPr/>
          <a:lstStyle/>
          <a:p>
            <a:r>
              <a:rPr lang="en-US" dirty="0"/>
              <a:t>Commitments and Contingencies</a:t>
            </a:r>
          </a:p>
        </p:txBody>
      </p:sp>
      <p:sp>
        <p:nvSpPr>
          <p:cNvPr id="5" name="TextBox 4"/>
          <p:cNvSpPr txBox="1"/>
          <p:nvPr/>
        </p:nvSpPr>
        <p:spPr>
          <a:xfrm>
            <a:off x="457200" y="857250"/>
            <a:ext cx="8229600" cy="923330"/>
          </a:xfrm>
          <a:prstGeom prst="rect">
            <a:avLst/>
          </a:prstGeom>
          <a:noFill/>
        </p:spPr>
        <p:txBody>
          <a:bodyPr wrap="square" rtlCol="0">
            <a:spAutoFit/>
          </a:bodyPr>
          <a:lstStyle/>
          <a:p>
            <a:pPr marL="257175" indent="-257175">
              <a:buClr>
                <a:schemeClr val="accent2">
                  <a:lumMod val="100000"/>
                </a:schemeClr>
              </a:buClr>
              <a:buSzPct val="120000"/>
              <a:buFont typeface="Arial" panose="020B0604020202020204" pitchFamily="34" charset="0"/>
              <a:buChar char="•"/>
            </a:pPr>
            <a:r>
              <a:rPr lang="en-US" altLang="en-US" sz="2700" dirty="0">
                <a:latin typeface="+mj-lt"/>
              </a:rPr>
              <a:t>Read though any long-term agreements to determine if there are any unusual clauses or unrecorded liabilities.</a:t>
            </a:r>
          </a:p>
        </p:txBody>
      </p:sp>
      <p:sp>
        <p:nvSpPr>
          <p:cNvPr id="2" name="Slide Number Placeholder 1">
            <a:extLst>
              <a:ext uri="{FF2B5EF4-FFF2-40B4-BE49-F238E27FC236}">
                <a16:creationId xmlns:a16="http://schemas.microsoft.com/office/drawing/2014/main" id="{94DDDD93-20F8-CB55-D6B2-47756D7A0F4C}"/>
              </a:ext>
            </a:extLst>
          </p:cNvPr>
          <p:cNvSpPr>
            <a:spLocks noGrp="1"/>
          </p:cNvSpPr>
          <p:nvPr>
            <p:ph type="sldNum" sz="quarter" idx="4"/>
          </p:nvPr>
        </p:nvSpPr>
        <p:spPr/>
        <p:txBody>
          <a:bodyPr/>
          <a:lstStyle/>
          <a:p>
            <a:fld id="{6DAB3F6F-6A30-410C-8DAB-3E7769D71C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sz="half" idx="1"/>
          </p:nvPr>
        </p:nvSpPr>
        <p:spPr>
          <a:xfrm>
            <a:off x="457200" y="842772"/>
            <a:ext cx="4038600" cy="3741974"/>
          </a:xfrm>
        </p:spPr>
        <p:txBody>
          <a:bodyPr wrap="square" anchor="t">
            <a:normAutofit/>
          </a:bodyPr>
          <a:lstStyle/>
          <a:p>
            <a:pPr>
              <a:lnSpc>
                <a:spcPct val="90000"/>
              </a:lnSpc>
            </a:pPr>
            <a:r>
              <a:rPr lang="en-US" altLang="en-US" sz="2200" dirty="0"/>
              <a:t>Tour any physical facilities of the target to: </a:t>
            </a:r>
          </a:p>
          <a:p>
            <a:pPr lvl="1">
              <a:lnSpc>
                <a:spcPct val="90000"/>
              </a:lnSpc>
            </a:pPr>
            <a:r>
              <a:rPr lang="en-US" altLang="en-US" sz="2200" dirty="0"/>
              <a:t>Assess the physical condition of the facility</a:t>
            </a:r>
          </a:p>
          <a:p>
            <a:pPr lvl="1">
              <a:lnSpc>
                <a:spcPct val="90000"/>
              </a:lnSpc>
            </a:pPr>
            <a:r>
              <a:rPr lang="en-US" altLang="en-US" sz="2200" dirty="0"/>
              <a:t>Note any repairs that may be needed in the near future</a:t>
            </a:r>
          </a:p>
          <a:p>
            <a:pPr lvl="1">
              <a:lnSpc>
                <a:spcPct val="90000"/>
              </a:lnSpc>
            </a:pPr>
            <a:r>
              <a:rPr lang="en-US" altLang="en-US" sz="2200" dirty="0"/>
              <a:t>Evaluate the need/viability of the location (is it located near one of your existing branch </a:t>
            </a:r>
            <a:r>
              <a:rPr lang="en-US" altLang="en-US" sz="2200"/>
              <a:t>locations)</a:t>
            </a:r>
            <a:endParaRPr lang="en-US" altLang="en-US" sz="2200" dirty="0"/>
          </a:p>
        </p:txBody>
      </p:sp>
      <p:sp>
        <p:nvSpPr>
          <p:cNvPr id="3" name="Title 2"/>
          <p:cNvSpPr>
            <a:spLocks noGrp="1"/>
          </p:cNvSpPr>
          <p:nvPr>
            <p:ph type="title"/>
          </p:nvPr>
        </p:nvSpPr>
        <p:spPr>
          <a:xfrm>
            <a:off x="457200" y="73152"/>
            <a:ext cx="8229600" cy="685800"/>
          </a:xfrm>
        </p:spPr>
        <p:txBody>
          <a:bodyPr wrap="square" anchor="ctr">
            <a:normAutofit/>
          </a:bodyPr>
          <a:lstStyle/>
          <a:p>
            <a:r>
              <a:rPr lang="en-US" dirty="0"/>
              <a:t>Condition of Facilities</a:t>
            </a:r>
          </a:p>
        </p:txBody>
      </p:sp>
      <p:sp>
        <p:nvSpPr>
          <p:cNvPr id="55310" name="Slide Number Placeholder 4">
            <a:extLst>
              <a:ext uri="{FF2B5EF4-FFF2-40B4-BE49-F238E27FC236}">
                <a16:creationId xmlns:a16="http://schemas.microsoft.com/office/drawing/2014/main" id="{19CD25B8-582C-E82E-4CB1-8EE40EBEFF65}"/>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31</a:t>
            </a:fld>
            <a:endParaRPr lang="en-US" dirty="0"/>
          </a:p>
        </p:txBody>
      </p:sp>
      <p:pic>
        <p:nvPicPr>
          <p:cNvPr id="11" name="Content Placeholder 10" descr="Skyscrapers shown from view looking up">
            <a:extLst>
              <a:ext uri="{FF2B5EF4-FFF2-40B4-BE49-F238E27FC236}">
                <a16:creationId xmlns:a16="http://schemas.microsoft.com/office/drawing/2014/main" id="{151E6017-2FF7-BA9B-C36E-C8FF65E670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361817"/>
            <a:ext cx="4038600" cy="269450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52"/>
            <a:ext cx="8229600" cy="685800"/>
          </a:xfrm>
        </p:spPr>
        <p:txBody>
          <a:bodyPr wrap="square" anchor="ctr">
            <a:noAutofit/>
          </a:bodyPr>
          <a:lstStyle/>
          <a:p>
            <a:r>
              <a:rPr lang="en-US" dirty="0"/>
              <a:t>Other Items to Consider</a:t>
            </a:r>
          </a:p>
        </p:txBody>
      </p:sp>
      <p:sp>
        <p:nvSpPr>
          <p:cNvPr id="56328" name="Slide Number Placeholder 3">
            <a:extLst>
              <a:ext uri="{FF2B5EF4-FFF2-40B4-BE49-F238E27FC236}">
                <a16:creationId xmlns:a16="http://schemas.microsoft.com/office/drawing/2014/main" id="{8C2CEBFA-F40D-8112-48EC-81A9C73D7BD4}"/>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32</a:t>
            </a:fld>
            <a:endParaRPr lang="en-US" dirty="0"/>
          </a:p>
        </p:txBody>
      </p:sp>
      <p:graphicFrame>
        <p:nvGraphicFramePr>
          <p:cNvPr id="56324" name="Rectangle 3">
            <a:extLst>
              <a:ext uri="{FF2B5EF4-FFF2-40B4-BE49-F238E27FC236}">
                <a16:creationId xmlns:a16="http://schemas.microsoft.com/office/drawing/2014/main" id="{05A70768-D86B-540A-4DB1-B82E1D1C99B1}"/>
              </a:ext>
            </a:extLst>
          </p:cNvPr>
          <p:cNvGraphicFramePr>
            <a:graphicFrameLocks noGrp="1"/>
          </p:cNvGraphicFramePr>
          <p:nvPr>
            <p:ph idx="1"/>
            <p:extLst>
              <p:ext uri="{D42A27DB-BD31-4B8C-83A1-F6EECF244321}">
                <p14:modId xmlns:p14="http://schemas.microsoft.com/office/powerpoint/2010/main" val="1582999165"/>
              </p:ext>
            </p:extLst>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52"/>
            <a:ext cx="8229600" cy="685800"/>
          </a:xfrm>
        </p:spPr>
        <p:txBody>
          <a:bodyPr wrap="square" anchor="ctr">
            <a:noAutofit/>
          </a:bodyPr>
          <a:lstStyle/>
          <a:p>
            <a:r>
              <a:rPr lang="en-US" dirty="0"/>
              <a:t>Other Items to Consider</a:t>
            </a:r>
          </a:p>
        </p:txBody>
      </p:sp>
      <p:sp>
        <p:nvSpPr>
          <p:cNvPr id="57346" name="Rectangle 3"/>
          <p:cNvSpPr>
            <a:spLocks noGrp="1" noChangeArrowheads="1"/>
          </p:cNvSpPr>
          <p:nvPr>
            <p:ph idx="1"/>
          </p:nvPr>
        </p:nvSpPr>
        <p:spPr/>
        <p:txBody>
          <a:bodyPr/>
          <a:lstStyle/>
          <a:p>
            <a:r>
              <a:rPr lang="en-US" altLang="en-US" dirty="0"/>
              <a:t>Obtain a copy of the target’s human resource manual and employee benefit plans – compare and contrast to the policies and plans in place at your credit union.</a:t>
            </a:r>
          </a:p>
          <a:p>
            <a:r>
              <a:rPr lang="en-US" altLang="en-US" dirty="0"/>
              <a:t>Interview two to three board members, members of senior management, and sample of other employees to obtain an understanding of: </a:t>
            </a:r>
          </a:p>
          <a:p>
            <a:pPr lvl="1"/>
            <a:r>
              <a:rPr lang="en-US" altLang="en-US"/>
              <a:t>The </a:t>
            </a:r>
            <a:r>
              <a:rPr lang="en-US" altLang="en-US" dirty="0"/>
              <a:t>target’s culture </a:t>
            </a:r>
          </a:p>
          <a:p>
            <a:pPr lvl="1"/>
            <a:r>
              <a:rPr lang="en-US" altLang="en-US"/>
              <a:t>Major </a:t>
            </a:r>
            <a:r>
              <a:rPr lang="en-US" altLang="en-US" dirty="0"/>
              <a:t>strategic initiatives</a:t>
            </a:r>
          </a:p>
          <a:p>
            <a:pPr lvl="1"/>
            <a:r>
              <a:rPr lang="en-US" altLang="en-US"/>
              <a:t>Help </a:t>
            </a:r>
            <a:r>
              <a:rPr lang="en-US" altLang="en-US" dirty="0"/>
              <a:t>you in identifying strengths and weaknesses of the target and the </a:t>
            </a:r>
            <a:r>
              <a:rPr lang="en-US" altLang="en-US"/>
              <a:t>proposed merger</a:t>
            </a:r>
            <a:endParaRPr lang="en-US" altLang="en-US" dirty="0"/>
          </a:p>
        </p:txBody>
      </p:sp>
      <p:sp>
        <p:nvSpPr>
          <p:cNvPr id="2" name="Slide Number Placeholder 1">
            <a:extLst>
              <a:ext uri="{FF2B5EF4-FFF2-40B4-BE49-F238E27FC236}">
                <a16:creationId xmlns:a16="http://schemas.microsoft.com/office/drawing/2014/main" id="{06FBD566-817D-7954-BE6F-0D7397F69F7F}"/>
              </a:ext>
            </a:extLst>
          </p:cNvPr>
          <p:cNvSpPr>
            <a:spLocks noGrp="1"/>
          </p:cNvSpPr>
          <p:nvPr>
            <p:ph type="sldNum" sz="quarter" idx="4"/>
          </p:nvPr>
        </p:nvSpPr>
        <p:spPr/>
        <p:txBody>
          <a:bodyPr/>
          <a:lstStyle/>
          <a:p>
            <a:fld id="{6DAB3F6F-6A30-410C-8DAB-3E7769D71CB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1085850"/>
            <a:ext cx="8229600" cy="3426114"/>
          </a:xfrm>
        </p:spPr>
        <p:txBody>
          <a:bodyPr wrap="square" anchor="t">
            <a:normAutofit/>
          </a:bodyPr>
          <a:lstStyle/>
          <a:p>
            <a:pPr>
              <a:lnSpc>
                <a:spcPct val="90000"/>
              </a:lnSpc>
            </a:pPr>
            <a:r>
              <a:rPr lang="en-US" altLang="en-US" sz="2800" dirty="0"/>
              <a:t>Quality of Earnings (Q of E)/Due Diligence</a:t>
            </a:r>
          </a:p>
          <a:p>
            <a:pPr>
              <a:lnSpc>
                <a:spcPct val="90000"/>
              </a:lnSpc>
            </a:pPr>
            <a:r>
              <a:rPr lang="en-US" altLang="en-US" sz="2800" dirty="0"/>
              <a:t>Target Valuation</a:t>
            </a:r>
          </a:p>
          <a:p>
            <a:pPr>
              <a:lnSpc>
                <a:spcPct val="90000"/>
              </a:lnSpc>
            </a:pPr>
            <a:r>
              <a:rPr lang="en-US" altLang="en-US" sz="2800" dirty="0"/>
              <a:t>Portfolio Valuations (loans/deposits)</a:t>
            </a:r>
          </a:p>
          <a:p>
            <a:pPr>
              <a:lnSpc>
                <a:spcPct val="90000"/>
              </a:lnSpc>
            </a:pPr>
            <a:r>
              <a:rPr lang="en-US" altLang="en-US" sz="2800" dirty="0"/>
              <a:t>Intangible Asset Valuations</a:t>
            </a:r>
          </a:p>
          <a:p>
            <a:pPr>
              <a:lnSpc>
                <a:spcPct val="90000"/>
              </a:lnSpc>
            </a:pPr>
            <a:r>
              <a:rPr lang="en-US" altLang="en-US" sz="2800" dirty="0"/>
              <a:t>Purchase Accounting Consulting</a:t>
            </a:r>
          </a:p>
          <a:p>
            <a:pPr>
              <a:lnSpc>
                <a:spcPct val="90000"/>
              </a:lnSpc>
            </a:pPr>
            <a:r>
              <a:rPr lang="en-US" altLang="en-US" sz="2800" dirty="0"/>
              <a:t>Contract Review and Advisory</a:t>
            </a:r>
          </a:p>
          <a:p>
            <a:pPr marL="342900" lvl="1" indent="0">
              <a:lnSpc>
                <a:spcPct val="90000"/>
              </a:lnSpc>
              <a:buNone/>
            </a:pPr>
            <a:endParaRPr lang="en-US" altLang="en-US" sz="2400" dirty="0"/>
          </a:p>
          <a:p>
            <a:pPr lvl="2">
              <a:lnSpc>
                <a:spcPct val="90000"/>
              </a:lnSpc>
            </a:pPr>
            <a:endParaRPr lang="en-US" altLang="en-US" sz="2400" dirty="0"/>
          </a:p>
        </p:txBody>
      </p:sp>
      <p:sp>
        <p:nvSpPr>
          <p:cNvPr id="61442" name="Rectangle 2"/>
          <p:cNvSpPr>
            <a:spLocks noGrp="1" noChangeArrowheads="1"/>
          </p:cNvSpPr>
          <p:nvPr>
            <p:ph type="title"/>
          </p:nvPr>
        </p:nvSpPr>
        <p:spPr>
          <a:xfrm>
            <a:off x="457200" y="73152"/>
            <a:ext cx="8229600" cy="685800"/>
          </a:xfrm>
        </p:spPr>
        <p:txBody>
          <a:bodyPr wrap="square" anchor="ctr">
            <a:noAutofit/>
          </a:bodyPr>
          <a:lstStyle/>
          <a:p>
            <a:r>
              <a:rPr lang="en-US" altLang="en-US" dirty="0"/>
              <a:t>Obtain Help </a:t>
            </a:r>
            <a:r>
              <a:rPr lang="en-US" altLang="en-US"/>
              <a:t>from Third Parties</a:t>
            </a:r>
            <a:endParaRPr lang="en-US" altLang="en-US" dirty="0"/>
          </a:p>
        </p:txBody>
      </p:sp>
      <p:sp>
        <p:nvSpPr>
          <p:cNvPr id="61450" name="Slide Number Placeholder 4">
            <a:extLst>
              <a:ext uri="{FF2B5EF4-FFF2-40B4-BE49-F238E27FC236}">
                <a16:creationId xmlns:a16="http://schemas.microsoft.com/office/drawing/2014/main" id="{6402F9B3-7287-A6CE-CD5F-26AE90CC04E2}"/>
              </a:ext>
            </a:extLst>
          </p:cNvPr>
          <p:cNvSpPr>
            <a:spLocks noGrp="1"/>
          </p:cNvSpPr>
          <p:nvPr>
            <p:ph type="sldNum" sz="quarter" idx="4"/>
          </p:nvPr>
        </p:nvSpPr>
        <p:spPr>
          <a:xfrm>
            <a:off x="8572280" y="4670591"/>
            <a:ext cx="395782" cy="342900"/>
          </a:xfrm>
        </p:spPr>
        <p:txBody>
          <a:bodyPr/>
          <a:lstStyle/>
          <a:p>
            <a:pPr>
              <a:spcAft>
                <a:spcPts val="600"/>
              </a:spcAft>
            </a:pPr>
            <a:fld id="{6DAB3F6F-6A30-410C-8DAB-3E7769D71CBC}" type="slidenum">
              <a:rPr lang="en-US" smtClean="0"/>
              <a:pPr>
                <a:spcAft>
                  <a:spcPts val="600"/>
                </a:spcAft>
              </a:pPr>
              <a:t>34</a:t>
            </a:fld>
            <a:endParaRPr lang="en-US" dirty="0"/>
          </a:p>
        </p:txBody>
      </p:sp>
    </p:spTree>
    <p:extLst>
      <p:ext uri="{BB962C8B-B14F-4D97-AF65-F5344CB8AC3E}">
        <p14:creationId xmlns:p14="http://schemas.microsoft.com/office/powerpoint/2010/main" val="291178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78F1E-18C0-0CC7-8F2D-CC5D76F7485F}"/>
              </a:ext>
            </a:extLst>
          </p:cNvPr>
          <p:cNvSpPr>
            <a:spLocks noGrp="1"/>
          </p:cNvSpPr>
          <p:nvPr>
            <p:ph sz="half" idx="1"/>
          </p:nvPr>
        </p:nvSpPr>
        <p:spPr>
          <a:xfrm>
            <a:off x="457200" y="842772"/>
            <a:ext cx="4038600" cy="3741974"/>
          </a:xfrm>
        </p:spPr>
        <p:txBody>
          <a:bodyPr wrap="square" anchor="t">
            <a:normAutofit/>
          </a:bodyPr>
          <a:lstStyle/>
          <a:p>
            <a:r>
              <a:rPr lang="en-US" dirty="0"/>
              <a:t>What is your biggest concern with due diligence?</a:t>
            </a:r>
          </a:p>
          <a:p>
            <a:pPr marL="914400" lvl="1" indent="-457200">
              <a:buFont typeface="+mj-lt"/>
              <a:buAutoNum type="alphaUcPeriod"/>
            </a:pPr>
            <a:r>
              <a:rPr lang="en-US" sz="2400" dirty="0"/>
              <a:t>Loan credit quality</a:t>
            </a:r>
          </a:p>
          <a:p>
            <a:pPr marL="914400" lvl="1" indent="-457200">
              <a:buFont typeface="+mj-lt"/>
              <a:buAutoNum type="alphaUcPeriod"/>
            </a:pPr>
            <a:r>
              <a:rPr lang="en-US" sz="2400" dirty="0"/>
              <a:t>Contractual commitments</a:t>
            </a:r>
          </a:p>
          <a:p>
            <a:pPr marL="914400" lvl="1" indent="-457200">
              <a:buFont typeface="+mj-lt"/>
              <a:buAutoNum type="alphaUcPeriod"/>
            </a:pPr>
            <a:r>
              <a:rPr lang="en-US" sz="2400" dirty="0"/>
              <a:t>Culture integration</a:t>
            </a:r>
          </a:p>
          <a:p>
            <a:pPr marL="914400" lvl="1" indent="-457200">
              <a:buFont typeface="+mj-lt"/>
              <a:buAutoNum type="alphaUcPeriod"/>
            </a:pPr>
            <a:r>
              <a:rPr lang="en-US" sz="2400" dirty="0"/>
              <a:t>Other</a:t>
            </a:r>
          </a:p>
        </p:txBody>
      </p:sp>
      <p:pic>
        <p:nvPicPr>
          <p:cNvPr id="6" name="Content Placeholder 5" descr="Question mark on green pastel background">
            <a:extLst>
              <a:ext uri="{FF2B5EF4-FFF2-40B4-BE49-F238E27FC236}">
                <a16:creationId xmlns:a16="http://schemas.microsoft.com/office/drawing/2014/main" id="{1FAEAF26-1307-AC29-3E45-2205538F82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194594"/>
            <a:ext cx="4038600" cy="3028950"/>
          </a:xfrm>
        </p:spPr>
      </p:pic>
      <p:sp>
        <p:nvSpPr>
          <p:cNvPr id="2" name="Title 1">
            <a:extLst>
              <a:ext uri="{FF2B5EF4-FFF2-40B4-BE49-F238E27FC236}">
                <a16:creationId xmlns:a16="http://schemas.microsoft.com/office/drawing/2014/main" id="{9536D20C-3BD9-4B4D-605B-28D1F2980FC1}"/>
              </a:ext>
            </a:extLst>
          </p:cNvPr>
          <p:cNvSpPr>
            <a:spLocks noGrp="1"/>
          </p:cNvSpPr>
          <p:nvPr>
            <p:ph type="title"/>
          </p:nvPr>
        </p:nvSpPr>
        <p:spPr>
          <a:xfrm>
            <a:off x="457200" y="73152"/>
            <a:ext cx="8229600" cy="685800"/>
          </a:xfrm>
        </p:spPr>
        <p:txBody>
          <a:bodyPr wrap="square" anchor="ctr">
            <a:normAutofit/>
          </a:bodyPr>
          <a:lstStyle/>
          <a:p>
            <a:r>
              <a:rPr lang="en-US" dirty="0"/>
              <a:t>Polling Question</a:t>
            </a:r>
          </a:p>
        </p:txBody>
      </p:sp>
      <p:sp>
        <p:nvSpPr>
          <p:cNvPr id="4" name="Slide Number Placeholder 3">
            <a:extLst>
              <a:ext uri="{FF2B5EF4-FFF2-40B4-BE49-F238E27FC236}">
                <a16:creationId xmlns:a16="http://schemas.microsoft.com/office/drawing/2014/main" id="{C163190E-854B-F4E7-6AD9-97071BF55204}"/>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35</a:t>
            </a:fld>
            <a:endParaRPr lang="en-US" dirty="0"/>
          </a:p>
        </p:txBody>
      </p:sp>
    </p:spTree>
    <p:extLst>
      <p:ext uri="{BB962C8B-B14F-4D97-AF65-F5344CB8AC3E}">
        <p14:creationId xmlns:p14="http://schemas.microsoft.com/office/powerpoint/2010/main" val="190748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sz="half" idx="2"/>
            <p:custDataLst>
              <p:tags r:id="rId1"/>
            </p:custDataLst>
          </p:nvPr>
        </p:nvSpPr>
        <p:spPr>
          <a:xfrm>
            <a:off x="609599" y="1276351"/>
            <a:ext cx="8472983" cy="2486758"/>
          </a:xfrm>
        </p:spPr>
        <p:txBody>
          <a:bodyPr/>
          <a:lstStyle/>
          <a:p>
            <a:r>
              <a:rPr lang="en-US" sz="1800" dirty="0"/>
              <a:t>Dean Rohne, CPA				Stephen J.M. Schiltz, CPA</a:t>
            </a:r>
          </a:p>
          <a:p>
            <a:r>
              <a:rPr lang="en-US" sz="1800" dirty="0"/>
              <a:t>Principal				Principal</a:t>
            </a:r>
          </a:p>
          <a:p>
            <a:r>
              <a:rPr lang="en-US" sz="1800" dirty="0"/>
              <a:t>CLA (CliftonLarsonAllen LLP)		CLA (CliftonLarsonAllen LLP)</a:t>
            </a:r>
          </a:p>
          <a:p>
            <a:r>
              <a:rPr lang="en-US" sz="1800" dirty="0"/>
              <a:t>512-276-6048				520-352-1259</a:t>
            </a:r>
          </a:p>
          <a:p>
            <a:r>
              <a:rPr lang="en-US" sz="1800" dirty="0">
                <a:hlinkClick r:id="rId6"/>
              </a:rPr>
              <a:t>dean.rohne@CLAconnect.com</a:t>
            </a:r>
            <a:r>
              <a:rPr lang="en-US" sz="1800" dirty="0"/>
              <a:t> 		</a:t>
            </a:r>
            <a:r>
              <a:rPr lang="en-US" sz="1800" dirty="0">
                <a:hlinkClick r:id="rId7"/>
              </a:rPr>
              <a:t>stephen.schiltz@CLAconnect</a:t>
            </a:r>
            <a:r>
              <a:rPr lang="en-US" sz="1800">
                <a:hlinkClick r:id="rId7"/>
              </a:rPr>
              <a:t>.com</a:t>
            </a:r>
            <a:r>
              <a:rPr lang="en-US" sz="1800"/>
              <a:t> </a:t>
            </a:r>
            <a:endParaRPr lang="en-US" sz="1800" dirty="0"/>
          </a:p>
          <a:p>
            <a:endParaRPr lang="en-US" sz="1800" dirty="0"/>
          </a:p>
        </p:txBody>
      </p:sp>
      <p:sp>
        <p:nvSpPr>
          <p:cNvPr id="4" name="Rectangle 3"/>
          <p:cNvSpPr txBox="1">
            <a:spLocks noChangeArrowheads="1"/>
          </p:cNvSpPr>
          <p:nvPr>
            <p:custDataLst>
              <p:tags r:id="rId2"/>
            </p:custDataLst>
          </p:nvPr>
        </p:nvSpPr>
        <p:spPr bwMode="white">
          <a:xfrm>
            <a:off x="1790700" y="196076"/>
            <a:ext cx="5562600" cy="97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8800" b="0" i="0" u="none" strike="noStrike" kern="0" cap="none" spc="0" normalizeH="0" baseline="0" noProof="0" dirty="0">
                <a:ln>
                  <a:noFill/>
                </a:ln>
                <a:solidFill>
                  <a:schemeClr val="bg1"/>
                </a:solidFill>
                <a:effectLst/>
                <a:uLnTx/>
                <a:uFillTx/>
                <a:latin typeface="Brush Script MT" pitchFamily="66" charset="0"/>
                <a:ea typeface="+mn-ea"/>
                <a:cs typeface="Calibri" pitchFamily="34" charset="0"/>
              </a:rPr>
              <a:t>Thank you!</a:t>
            </a:r>
          </a:p>
        </p:txBody>
      </p:sp>
      <p:sp>
        <p:nvSpPr>
          <p:cNvPr id="5" name="Slide Number Placeholder 3">
            <a:extLst>
              <a:ext uri="{FF2B5EF4-FFF2-40B4-BE49-F238E27FC236}">
                <a16:creationId xmlns:a16="http://schemas.microsoft.com/office/drawing/2014/main" id="{6679786E-902B-47EC-B08D-2393FD29F409}"/>
              </a:ext>
            </a:extLst>
          </p:cNvPr>
          <p:cNvSpPr txBox="1">
            <a:spLocks/>
          </p:cNvSpPr>
          <p:nvPr>
            <p:custDataLst>
              <p:tags r:id="rId3"/>
            </p:custDataLst>
          </p:nvPr>
        </p:nvSpPr>
        <p:spPr>
          <a:xfrm>
            <a:off x="8686800" y="4819650"/>
            <a:ext cx="395782"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9B2BA-DF2B-4BB0-8897-1C8B5BC1527D}" type="slidenum">
              <a:rPr lang="en-US" sz="1400">
                <a:solidFill>
                  <a:schemeClr val="bg1"/>
                </a:solidFill>
              </a:rPr>
              <a:pPr/>
              <a:t>36</a:t>
            </a:fld>
            <a:endParaRPr lang="en-US" sz="1400" dirty="0">
              <a:solidFill>
                <a:schemeClr val="bg1"/>
              </a:solidFill>
            </a:endParaRPr>
          </a:p>
        </p:txBody>
      </p:sp>
    </p:spTree>
    <p:extLst>
      <p:ext uri="{BB962C8B-B14F-4D97-AF65-F5344CB8AC3E}">
        <p14:creationId xmlns:p14="http://schemas.microsoft.com/office/powerpoint/2010/main" val="258254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custDataLst>
              <p:tags r:id="rId1"/>
            </p:custDataLst>
          </p:nvPr>
        </p:nvSpPr>
        <p:spPr bwMode="white">
          <a:xfrm>
            <a:off x="457200" y="73152"/>
            <a:ext cx="8229600" cy="685800"/>
          </a:xfrm>
        </p:spPr>
        <p:txBody>
          <a:bodyPr wrap="square" anchor="ctr">
            <a:noAutofit/>
          </a:bodyPr>
          <a:lstStyle/>
          <a:p>
            <a:r>
              <a:rPr lang="en-US" dirty="0"/>
              <a:t>Today’s Presenters</a:t>
            </a:r>
          </a:p>
        </p:txBody>
      </p:sp>
      <p:sp>
        <p:nvSpPr>
          <p:cNvPr id="424963" name="Rectangle 3"/>
          <p:cNvSpPr>
            <a:spLocks noGrp="1" noChangeArrowheads="1"/>
          </p:cNvSpPr>
          <p:nvPr>
            <p:ph idx="1"/>
            <p:custDataLst>
              <p:tags r:id="rId2"/>
            </p:custDataLst>
          </p:nvPr>
        </p:nvSpPr>
        <p:spPr>
          <a:xfrm>
            <a:off x="1616086" y="721520"/>
            <a:ext cx="6276048" cy="2003822"/>
          </a:xfrm>
        </p:spPr>
        <p:txBody>
          <a:bodyPr/>
          <a:lstStyle/>
          <a:p>
            <a:pPr marL="609585" indent="-609585">
              <a:spcBef>
                <a:spcPct val="0"/>
              </a:spcBef>
              <a:buNone/>
            </a:pPr>
            <a:r>
              <a:rPr lang="en-US" sz="1600" dirty="0"/>
              <a:t>Stephen J.M. Schiltz, CPA</a:t>
            </a:r>
          </a:p>
          <a:p>
            <a:pPr marL="609585" indent="-609585">
              <a:spcBef>
                <a:spcPct val="0"/>
              </a:spcBef>
              <a:buNone/>
            </a:pPr>
            <a:r>
              <a:rPr lang="en-US" sz="1600" dirty="0"/>
              <a:t>Principal</a:t>
            </a:r>
          </a:p>
          <a:p>
            <a:pPr marL="609585" indent="-609585">
              <a:spcBef>
                <a:spcPct val="0"/>
              </a:spcBef>
              <a:buNone/>
            </a:pPr>
            <a:r>
              <a:rPr lang="en-US" sz="1600" dirty="0"/>
              <a:t>Tucson, Arizona Office</a:t>
            </a:r>
          </a:p>
          <a:p>
            <a:pPr marL="609585" indent="-609585">
              <a:spcBef>
                <a:spcPct val="0"/>
              </a:spcBef>
              <a:buNone/>
            </a:pPr>
            <a:r>
              <a:rPr lang="en-US" sz="1600" dirty="0"/>
              <a:t>CLA (CliftonLarsonAllen LLP)</a:t>
            </a:r>
          </a:p>
          <a:p>
            <a:pPr marL="609585" indent="-609585">
              <a:spcBef>
                <a:spcPct val="0"/>
              </a:spcBef>
              <a:buNone/>
            </a:pPr>
            <a:r>
              <a:rPr lang="en-US" sz="1600" dirty="0"/>
              <a:t>520-352-1259</a:t>
            </a:r>
          </a:p>
          <a:p>
            <a:pPr marL="609585" indent="-609585">
              <a:spcBef>
                <a:spcPct val="0"/>
              </a:spcBef>
              <a:buNone/>
            </a:pPr>
            <a:r>
              <a:rPr lang="en-US" sz="1600" dirty="0">
                <a:hlinkClick r:id="rId6"/>
              </a:rPr>
              <a:t>stephen.schiltz@CLAconnect.com</a:t>
            </a:r>
            <a:r>
              <a:rPr lang="en-US" sz="1600" dirty="0"/>
              <a:t> </a:t>
            </a:r>
          </a:p>
        </p:txBody>
      </p:sp>
      <p:pic>
        <p:nvPicPr>
          <p:cNvPr id="6" name="Picture 5" descr="Schiltz_Stephen.JPG"/>
          <p:cNvPicPr>
            <a:picLocks noChangeAspect="1"/>
          </p:cNvPicPr>
          <p:nvPr/>
        </p:nvPicPr>
        <p:blipFill>
          <a:blip r:embed="rId7" cstate="print"/>
          <a:stretch>
            <a:fillRect/>
          </a:stretch>
        </p:blipFill>
        <p:spPr>
          <a:xfrm>
            <a:off x="389120" y="758683"/>
            <a:ext cx="1202351" cy="1467566"/>
          </a:xfrm>
          <a:prstGeom prst="rect">
            <a:avLst/>
          </a:prstGeom>
        </p:spPr>
      </p:pic>
      <p:sp>
        <p:nvSpPr>
          <p:cNvPr id="2" name="TextBox 1"/>
          <p:cNvSpPr txBox="1"/>
          <p:nvPr>
            <p:custDataLst>
              <p:tags r:id="rId3"/>
            </p:custDataLst>
          </p:nvPr>
        </p:nvSpPr>
        <p:spPr>
          <a:xfrm>
            <a:off x="389120" y="2343150"/>
            <a:ext cx="8267700" cy="2385268"/>
          </a:xfrm>
          <a:prstGeom prst="rect">
            <a:avLst/>
          </a:prstGeom>
          <a:noFill/>
        </p:spPr>
        <p:txBody>
          <a:bodyPr wrap="square" rtlCol="0">
            <a:noAutofit/>
          </a:bodyPr>
          <a:lstStyle/>
          <a:p>
            <a:pPr algn="just">
              <a:spcBef>
                <a:spcPts val="600"/>
              </a:spcBef>
            </a:pPr>
            <a:r>
              <a:rPr lang="en-US" dirty="0"/>
              <a:t>Steve Schiltz is a principal with CLA’s Tucson office. He began his career with CLA in 2002 and has extensive experience providing assurance and consulting services to community financial institutions. Steve has made presentations to management teams, supervisory committees, and boards of directors, as well as national speaking engagements and webinars.</a:t>
            </a:r>
          </a:p>
          <a:p>
            <a:pPr algn="just">
              <a:spcBef>
                <a:spcPts val="600"/>
              </a:spcBef>
            </a:pPr>
            <a:r>
              <a:rPr lang="en-US" dirty="0"/>
              <a:t>A licensed CPA in Arizona and Texas, Steve is a member of the AICPA, Arizona Society of CPAs, and the Beta Gamma Sigma Honor Society. He received his bachelor’s in accounting, cum laude, from the University of Arizona in Tucson. </a:t>
            </a:r>
          </a:p>
        </p:txBody>
      </p:sp>
      <p:sp>
        <p:nvSpPr>
          <p:cNvPr id="8" name="Slide Number Placeholder 4">
            <a:extLst>
              <a:ext uri="{FF2B5EF4-FFF2-40B4-BE49-F238E27FC236}">
                <a16:creationId xmlns:a16="http://schemas.microsoft.com/office/drawing/2014/main" id="{08BA4BC3-7221-CB7A-C4AD-614B77AEFB6F}"/>
              </a:ext>
            </a:extLst>
          </p:cNvPr>
          <p:cNvSpPr>
            <a:spLocks noGrp="1"/>
          </p:cNvSpPr>
          <p:nvPr>
            <p:ph type="sldNum" sz="quarter" idx="4"/>
            <p:custDataLst>
              <p:tags r:id="rId4"/>
            </p:custDataLst>
          </p:nvPr>
        </p:nvSpPr>
        <p:spPr>
          <a:xfrm>
            <a:off x="8686800" y="4772025"/>
            <a:ext cx="395782" cy="342900"/>
          </a:xfrm>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399291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8A66D-2062-A59F-7031-A7F4563D79F9}"/>
              </a:ext>
            </a:extLst>
          </p:cNvPr>
          <p:cNvSpPr>
            <a:spLocks noGrp="1"/>
          </p:cNvSpPr>
          <p:nvPr>
            <p:ph type="title"/>
          </p:nvPr>
        </p:nvSpPr>
        <p:spPr/>
        <p:txBody>
          <a:bodyPr/>
          <a:lstStyle/>
          <a:p>
            <a:r>
              <a:rPr lang="en-US" dirty="0"/>
              <a:t>CLA Statistics</a:t>
            </a:r>
          </a:p>
        </p:txBody>
      </p:sp>
      <p:sp>
        <p:nvSpPr>
          <p:cNvPr id="2" name="Slide Number Placeholder 1">
            <a:extLst>
              <a:ext uri="{FF2B5EF4-FFF2-40B4-BE49-F238E27FC236}">
                <a16:creationId xmlns:a16="http://schemas.microsoft.com/office/drawing/2014/main" id="{14D60E3B-E9F6-B17C-9A27-313FC35AB614}"/>
              </a:ext>
            </a:extLst>
          </p:cNvPr>
          <p:cNvSpPr>
            <a:spLocks noGrp="1"/>
          </p:cNvSpPr>
          <p:nvPr>
            <p:ph type="sldNum" sz="quarter" idx="4"/>
          </p:nvPr>
        </p:nvSpPr>
        <p:spPr/>
        <p:txBody>
          <a:bodyPr/>
          <a:lstStyle/>
          <a:p>
            <a:fld id="{6DAB3F6F-6A30-410C-8DAB-3E7769D71CBC}" type="slidenum">
              <a:rPr lang="en-US" smtClean="0"/>
              <a:pPr/>
              <a:t>5</a:t>
            </a:fld>
            <a:endParaRPr lang="en-US" dirty="0"/>
          </a:p>
        </p:txBody>
      </p:sp>
      <p:pic>
        <p:nvPicPr>
          <p:cNvPr id="5" name="Picture 4">
            <a:extLst>
              <a:ext uri="{FF2B5EF4-FFF2-40B4-BE49-F238E27FC236}">
                <a16:creationId xmlns:a16="http://schemas.microsoft.com/office/drawing/2014/main" id="{77DD3AA6-C36D-CFFD-CB53-3E4876B527A1}"/>
              </a:ext>
            </a:extLst>
          </p:cNvPr>
          <p:cNvPicPr>
            <a:picLocks noChangeAspect="1"/>
          </p:cNvPicPr>
          <p:nvPr/>
        </p:nvPicPr>
        <p:blipFill>
          <a:blip r:embed="rId2"/>
          <a:stretch>
            <a:fillRect/>
          </a:stretch>
        </p:blipFill>
        <p:spPr>
          <a:xfrm>
            <a:off x="457199" y="758952"/>
            <a:ext cx="8265785" cy="3737478"/>
          </a:xfrm>
          <a:prstGeom prst="rect">
            <a:avLst/>
          </a:prstGeom>
        </p:spPr>
      </p:pic>
    </p:spTree>
    <p:extLst>
      <p:ext uri="{BB962C8B-B14F-4D97-AF65-F5344CB8AC3E}">
        <p14:creationId xmlns:p14="http://schemas.microsoft.com/office/powerpoint/2010/main" val="269852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78F1E-18C0-0CC7-8F2D-CC5D76F7485F}"/>
              </a:ext>
            </a:extLst>
          </p:cNvPr>
          <p:cNvSpPr>
            <a:spLocks noGrp="1"/>
          </p:cNvSpPr>
          <p:nvPr>
            <p:ph sz="half" idx="1"/>
          </p:nvPr>
        </p:nvSpPr>
        <p:spPr>
          <a:xfrm>
            <a:off x="457200" y="842772"/>
            <a:ext cx="4038600" cy="3741974"/>
          </a:xfrm>
        </p:spPr>
        <p:txBody>
          <a:bodyPr wrap="square" anchor="t">
            <a:normAutofit/>
          </a:bodyPr>
          <a:lstStyle/>
          <a:p>
            <a:r>
              <a:rPr lang="en-US" dirty="0"/>
              <a:t>Is your credit union considering a merger?</a:t>
            </a:r>
          </a:p>
          <a:p>
            <a:pPr marL="914400" lvl="1" indent="-457200">
              <a:buFont typeface="+mj-lt"/>
              <a:buAutoNum type="alphaUcPeriod"/>
            </a:pPr>
            <a:r>
              <a:rPr lang="en-US" sz="2400" dirty="0"/>
              <a:t>Yes- we will be the survivor/acquiror</a:t>
            </a:r>
          </a:p>
          <a:p>
            <a:pPr marL="914400" lvl="1" indent="-457200">
              <a:buFont typeface="+mj-lt"/>
              <a:buAutoNum type="alphaUcPeriod"/>
            </a:pPr>
            <a:r>
              <a:rPr lang="en-US" sz="2400" dirty="0"/>
              <a:t>Yes- we will be the target</a:t>
            </a:r>
          </a:p>
          <a:p>
            <a:pPr marL="914400" lvl="1" indent="-457200">
              <a:buFont typeface="+mj-lt"/>
              <a:buAutoNum type="alphaUcPeriod"/>
            </a:pPr>
            <a:r>
              <a:rPr lang="en-US" sz="2400" dirty="0"/>
              <a:t>No</a:t>
            </a:r>
          </a:p>
        </p:txBody>
      </p:sp>
      <p:pic>
        <p:nvPicPr>
          <p:cNvPr id="6" name="Content Placeholder 5" descr="Question mark on green pastel background">
            <a:extLst>
              <a:ext uri="{FF2B5EF4-FFF2-40B4-BE49-F238E27FC236}">
                <a16:creationId xmlns:a16="http://schemas.microsoft.com/office/drawing/2014/main" id="{1FAEAF26-1307-AC29-3E45-2205538F82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194594"/>
            <a:ext cx="4038600" cy="3028950"/>
          </a:xfrm>
        </p:spPr>
      </p:pic>
      <p:sp>
        <p:nvSpPr>
          <p:cNvPr id="2" name="Title 1">
            <a:extLst>
              <a:ext uri="{FF2B5EF4-FFF2-40B4-BE49-F238E27FC236}">
                <a16:creationId xmlns:a16="http://schemas.microsoft.com/office/drawing/2014/main" id="{9536D20C-3BD9-4B4D-605B-28D1F2980FC1}"/>
              </a:ext>
            </a:extLst>
          </p:cNvPr>
          <p:cNvSpPr>
            <a:spLocks noGrp="1"/>
          </p:cNvSpPr>
          <p:nvPr>
            <p:ph type="title"/>
          </p:nvPr>
        </p:nvSpPr>
        <p:spPr>
          <a:xfrm>
            <a:off x="457200" y="73152"/>
            <a:ext cx="8229600" cy="685800"/>
          </a:xfrm>
        </p:spPr>
        <p:txBody>
          <a:bodyPr wrap="square" anchor="ctr">
            <a:normAutofit/>
          </a:bodyPr>
          <a:lstStyle/>
          <a:p>
            <a:r>
              <a:rPr lang="en-US" dirty="0"/>
              <a:t>Polling Question</a:t>
            </a:r>
          </a:p>
        </p:txBody>
      </p:sp>
      <p:sp>
        <p:nvSpPr>
          <p:cNvPr id="4" name="Slide Number Placeholder 3">
            <a:extLst>
              <a:ext uri="{FF2B5EF4-FFF2-40B4-BE49-F238E27FC236}">
                <a16:creationId xmlns:a16="http://schemas.microsoft.com/office/drawing/2014/main" id="{C163190E-854B-F4E7-6AD9-97071BF55204}"/>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6</a:t>
            </a:fld>
            <a:endParaRPr lang="en-US" dirty="0"/>
          </a:p>
        </p:txBody>
      </p:sp>
    </p:spTree>
    <p:extLst>
      <p:ext uri="{BB962C8B-B14F-4D97-AF65-F5344CB8AC3E}">
        <p14:creationId xmlns:p14="http://schemas.microsoft.com/office/powerpoint/2010/main" val="88763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Credit Union Trends</a:t>
            </a:r>
          </a:p>
        </p:txBody>
      </p:sp>
    </p:spTree>
    <p:extLst>
      <p:ext uri="{BB962C8B-B14F-4D97-AF65-F5344CB8AC3E}">
        <p14:creationId xmlns:p14="http://schemas.microsoft.com/office/powerpoint/2010/main" val="39083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7999F87-9AB4-0CCB-D1F6-D725EFD87746}"/>
              </a:ext>
            </a:extLst>
          </p:cNvPr>
          <p:cNvSpPr>
            <a:spLocks noGrp="1"/>
          </p:cNvSpPr>
          <p:nvPr>
            <p:ph type="body" sz="quarter" idx="10"/>
          </p:nvPr>
        </p:nvSpPr>
        <p:spPr>
          <a:xfrm>
            <a:off x="1473201" y="4353183"/>
            <a:ext cx="5783248" cy="527050"/>
          </a:xfrm>
        </p:spPr>
        <p:txBody>
          <a:bodyPr/>
          <a:lstStyle/>
          <a:p>
            <a:r>
              <a:rPr lang="en-US" dirty="0"/>
              <a:t>Source: NCUA’s Financial Trends in Federally Insured Credit Unions 2023 Q4</a:t>
            </a:r>
          </a:p>
        </p:txBody>
      </p:sp>
      <p:sp>
        <p:nvSpPr>
          <p:cNvPr id="2" name="Slide Number Placeholder 1" hidden="1">
            <a:extLst>
              <a:ext uri="{FF2B5EF4-FFF2-40B4-BE49-F238E27FC236}">
                <a16:creationId xmlns:a16="http://schemas.microsoft.com/office/drawing/2014/main" id="{618168C3-AFE2-8470-EEAC-436B0C60AA95}"/>
              </a:ext>
            </a:extLst>
          </p:cNvPr>
          <p:cNvSpPr>
            <a:spLocks noGrp="1"/>
          </p:cNvSpPr>
          <p:nvPr>
            <p:ph type="sldNum" sz="quarter" idx="4294967295"/>
          </p:nvPr>
        </p:nvSpPr>
        <p:spPr>
          <a:xfrm>
            <a:off x="8572280" y="4670591"/>
            <a:ext cx="395782" cy="342900"/>
          </a:xfrm>
        </p:spPr>
        <p:txBody>
          <a:bodyPr/>
          <a:lstStyle/>
          <a:p>
            <a:pPr>
              <a:spcAft>
                <a:spcPts val="600"/>
              </a:spcAft>
            </a:pPr>
            <a:fld id="{6DAB3F6F-6A30-410C-8DAB-3E7769D71CBC}" type="slidenum">
              <a:rPr lang="en-US" smtClean="0"/>
              <a:pPr>
                <a:spcAft>
                  <a:spcPts val="600"/>
                </a:spcAft>
              </a:pPr>
              <a:t>8</a:t>
            </a:fld>
            <a:endParaRPr lang="en-US" dirty="0"/>
          </a:p>
        </p:txBody>
      </p:sp>
      <p:pic>
        <p:nvPicPr>
          <p:cNvPr id="6" name="Picture 5">
            <a:extLst>
              <a:ext uri="{FF2B5EF4-FFF2-40B4-BE49-F238E27FC236}">
                <a16:creationId xmlns:a16="http://schemas.microsoft.com/office/drawing/2014/main" id="{36027C98-A0E5-0E75-57A7-E9C531BDE60D}"/>
              </a:ext>
            </a:extLst>
          </p:cNvPr>
          <p:cNvPicPr>
            <a:picLocks noChangeAspect="1"/>
          </p:cNvPicPr>
          <p:nvPr/>
        </p:nvPicPr>
        <p:blipFill>
          <a:blip r:embed="rId2"/>
          <a:stretch>
            <a:fillRect/>
          </a:stretch>
        </p:blipFill>
        <p:spPr>
          <a:xfrm>
            <a:off x="1372256" y="263267"/>
            <a:ext cx="6420220" cy="4181878"/>
          </a:xfrm>
          <a:prstGeom prst="rect">
            <a:avLst/>
          </a:prstGeom>
        </p:spPr>
      </p:pic>
    </p:spTree>
    <p:extLst>
      <p:ext uri="{BB962C8B-B14F-4D97-AF65-F5344CB8AC3E}">
        <p14:creationId xmlns:p14="http://schemas.microsoft.com/office/powerpoint/2010/main" val="390525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D98AE-3A21-52B1-74E5-F53596941D5E}"/>
              </a:ext>
            </a:extLst>
          </p:cNvPr>
          <p:cNvPicPr>
            <a:picLocks noChangeAspect="1"/>
          </p:cNvPicPr>
          <p:nvPr/>
        </p:nvPicPr>
        <p:blipFill>
          <a:blip r:embed="rId2"/>
          <a:stretch>
            <a:fillRect/>
          </a:stretch>
        </p:blipFill>
        <p:spPr>
          <a:xfrm>
            <a:off x="0" y="527373"/>
            <a:ext cx="9144000" cy="3017518"/>
          </a:xfrm>
          <a:prstGeom prst="rect">
            <a:avLst/>
          </a:prstGeom>
          <a:noFill/>
        </p:spPr>
      </p:pic>
      <p:sp>
        <p:nvSpPr>
          <p:cNvPr id="9" name="Text Placeholder 2">
            <a:extLst>
              <a:ext uri="{FF2B5EF4-FFF2-40B4-BE49-F238E27FC236}">
                <a16:creationId xmlns:a16="http://schemas.microsoft.com/office/drawing/2014/main" id="{37999F87-9AB4-0CCB-D1F6-D725EFD87746}"/>
              </a:ext>
            </a:extLst>
          </p:cNvPr>
          <p:cNvSpPr>
            <a:spLocks noGrp="1"/>
          </p:cNvSpPr>
          <p:nvPr>
            <p:ph type="body" sz="quarter" idx="10"/>
          </p:nvPr>
        </p:nvSpPr>
        <p:spPr>
          <a:xfrm>
            <a:off x="1473201" y="4353183"/>
            <a:ext cx="5783248" cy="527050"/>
          </a:xfrm>
        </p:spPr>
        <p:txBody>
          <a:bodyPr/>
          <a:lstStyle/>
          <a:p>
            <a:r>
              <a:rPr lang="en-US" dirty="0"/>
              <a:t>Source: NCUA’s Financial Trends in Federally Insured Credit Unions 2023 Q4</a:t>
            </a:r>
          </a:p>
        </p:txBody>
      </p:sp>
      <p:sp>
        <p:nvSpPr>
          <p:cNvPr id="2" name="Slide Number Placeholder 1" hidden="1">
            <a:extLst>
              <a:ext uri="{FF2B5EF4-FFF2-40B4-BE49-F238E27FC236}">
                <a16:creationId xmlns:a16="http://schemas.microsoft.com/office/drawing/2014/main" id="{618168C3-AFE2-8470-EEAC-436B0C60AA95}"/>
              </a:ext>
            </a:extLst>
          </p:cNvPr>
          <p:cNvSpPr>
            <a:spLocks noGrp="1"/>
          </p:cNvSpPr>
          <p:nvPr>
            <p:ph type="sldNum" sz="quarter" idx="4294967295"/>
          </p:nvPr>
        </p:nvSpPr>
        <p:spPr>
          <a:xfrm>
            <a:off x="8572280" y="4670591"/>
            <a:ext cx="395782" cy="342900"/>
          </a:xfrm>
        </p:spPr>
        <p:txBody>
          <a:bodyPr/>
          <a:lstStyle/>
          <a:p>
            <a:pPr>
              <a:spcAft>
                <a:spcPts val="600"/>
              </a:spcAft>
            </a:pPr>
            <a:fld id="{6DAB3F6F-6A30-410C-8DAB-3E7769D71CBC}" type="slidenum">
              <a:rPr lang="en-US" smtClean="0"/>
              <a:pPr>
                <a:spcAft>
                  <a:spcPts val="600"/>
                </a:spcAft>
              </a:pPr>
              <a:t>9</a:t>
            </a:fld>
            <a:endParaRPr lang="en-US" dirty="0"/>
          </a:p>
        </p:txBody>
      </p:sp>
    </p:spTree>
    <p:extLst>
      <p:ext uri="{BB962C8B-B14F-4D97-AF65-F5344CB8AC3E}">
        <p14:creationId xmlns:p14="http://schemas.microsoft.com/office/powerpoint/2010/main" val="4149564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96E63D1D-48D5-4986-8BE8-3B4BCAE744A1}_4.png&quot;/&gt;&lt;left val=&quot;11&quot;/&gt;&lt;top val=&quot;4&quot;/&gt;&lt;width val=&quot;696&quot;/&gt;&lt;height val=&quot;68&quot;/&gt;&lt;hasText val=&quot;1&quot;/&gt;&lt;/Image&gt;&lt;/ThreeDShapeInfo&gt;"/>
  <p:tag name="PRESENTER_SHAPETEXTINFO" val="&lt;ShapeTextInfo&gt;&lt;TableIndex row=&quot;-1&quot; col=&quot;-1&quot;&gt;&lt;linesCount val=&quot;1&quot;/&gt;&lt;lineCharCount val=&quot;17&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97354126-F9BD-4490-A509-30857AE9207A}_61.png&quot;/&gt;&lt;left val=&quot;209&quot;/&gt;&lt;top val=&quot;225&quot;/&gt;&lt;width val=&quot;438&quot;/&gt;&lt;height val=&quot;186&quot;/&gt;&lt;hasText val=&quot;1&quot;/&gt;&lt;/Image&gt;&lt;/ThreeDShapeInfo&gt;"/>
  <p:tag name="PRESENTER_SHAPETEXTINFO" val="&lt;ShapeTextInfo&gt;&lt;TableIndex row=&quot;-1&quot; col=&quot;-1&quot;&gt;&lt;linesCount val=&quot;1&quot;/&gt;&lt;lineCharCount val=&quot;1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B4AB7160-80C9-409F-9F04-B5DD98F88BCE}_4.png&quot;/&gt;&lt;left val=&quot;683&quot;/&gt;&lt;top val=&quot;378&quot;/&gt;&lt;width val=&quot;32&quot;/&gt;&lt;height val=&quot;29&quot;/&gt;&lt;hasText val=&quot;1&quot;/&gt;&lt;/Image&gt;&lt;/ThreeDShapeInfo&gt;"/>
  <p:tag name="PRESENTER_SHAPETEXTINFO" val="&lt;ShapeTextInfo&gt;&lt;TableIndex row=&quot;-1&quot; col=&quot;-1&quot;&gt;&lt;linesCount val=&quot;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D3C9478D-BADE-4BAD-BB2A-2FA845B21E60}_4.png&quot;/&gt;&lt;left val=&quot;135&quot;/&gt;&lt;top val=&quot;64&quot;/&gt;&lt;width val=&quot;477&quot;/&gt;&lt;height val=&quot;159&quot;/&gt;&lt;hasText val=&quot;1&quot;/&gt;&lt;/Image&gt;&lt;/ThreeDShapeInfo&gt;"/>
  <p:tag name="PRESENTER_SHAPETEXTINFO" val="&lt;ShapeTextInfo&gt;&lt;TableIndex row=&quot;-1&quot; col=&quot;-1&quot;&gt;&lt;linesCount val=&quot;6&quot;/&gt;&lt;lineCharCount val=&quot;26&quot;/&gt;&lt;lineCharCount val=&quot;10&quot;/&gt;&lt;lineCharCount val=&quot;23&quot;/&gt;&lt;lineCharCount val=&quot;23&quot;/&gt;&lt;lineCharCount val=&quot;13&quot;/&gt;&lt;lineCharCount val=&quot;3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BA9FA748-4E59-4316-A4DF-734720447162}_4.png&quot;/&gt;&lt;left val=&quot;19&quot;/&gt;&lt;top val=&quot;188&quot;/&gt;&lt;width val=&quot;674&quot;/&gt;&lt;height val=&quot;196&quot;/&gt;&lt;hasText val=&quot;1&quot;/&gt;&lt;/Image&gt;&lt;/ThreeDShapeInfo&gt;"/>
  <p:tag name="PRESENTER_SHAPETEXTINFO" val="&lt;ShapeTextInfo&gt;&lt;TableIndex row=&quot;-1&quot; col=&quot;-1&quot;&gt;&lt;linesCount val=&quot;9&quot;/&gt;&lt;lineCharCount val=&quot;93&quot;/&gt;&lt;lineCharCount val=&quot;85&quot;/&gt;&lt;lineCharCount val=&quot;88&quot;/&gt;&lt;lineCharCount val=&quot;81&quot;/&gt;&lt;lineCharCount val=&quot;76&quot;/&gt;&lt;lineCharCount val=&quot;2&quot;/&gt;&lt;lineCharCount val=&quot;88&quot;/&gt;&lt;lineCharCount val=&quot;77&quot;/&gt;&lt;lineCharCount val=&quot;6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BB089FF1-6D5B-4286-921E-64E722BD0079}_12.png&quot;/&gt;&lt;left val=&quot;683&quot;/&gt;&lt;top val=&quot;378&quot;/&gt;&lt;width val=&quot;32&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96E63D1D-48D5-4986-8BE8-3B4BCAE744A1}_4.png&quot;/&gt;&lt;left val=&quot;11&quot;/&gt;&lt;top val=&quot;4&quot;/&gt;&lt;width val=&quot;696&quot;/&gt;&lt;height val=&quot;68&quot;/&gt;&lt;hasText val=&quot;1&quot;/&gt;&lt;/Image&gt;&lt;/ThreeDShapeInfo&gt;"/>
  <p:tag name="PRESENTER_SHAPETEXTINFO" val="&lt;ShapeTextInfo&gt;&lt;TableIndex row=&quot;-1&quot; col=&quot;-1&quot;&gt;&lt;linesCount val=&quot;1&quot;/&gt;&lt;lineCharCount val=&quot;1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D3C9478D-BADE-4BAD-BB2A-2FA845B21E60}_4.png&quot;/&gt;&lt;left val=&quot;135&quot;/&gt;&lt;top val=&quot;64&quot;/&gt;&lt;width val=&quot;477&quot;/&gt;&lt;height val=&quot;159&quot;/&gt;&lt;hasText val=&quot;1&quot;/&gt;&lt;/Image&gt;&lt;/ThreeDShapeInfo&gt;"/>
  <p:tag name="PRESENTER_SHAPETEXTINFO" val="&lt;ShapeTextInfo&gt;&lt;TableIndex row=&quot;-1&quot; col=&quot;-1&quot;&gt;&lt;linesCount val=&quot;6&quot;/&gt;&lt;lineCharCount val=&quot;26&quot;/&gt;&lt;lineCharCount val=&quot;10&quot;/&gt;&lt;lineCharCount val=&quot;23&quot;/&gt;&lt;lineCharCount val=&quot;23&quot;/&gt;&lt;lineCharCount val=&quot;13&quot;/&gt;&lt;lineCharCount val=&quot;3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BA9FA748-4E59-4316-A4DF-734720447162}_4.png&quot;/&gt;&lt;left val=&quot;19&quot;/&gt;&lt;top val=&quot;188&quot;/&gt;&lt;width val=&quot;674&quot;/&gt;&lt;height val=&quot;196&quot;/&gt;&lt;hasText val=&quot;1&quot;/&gt;&lt;/Image&gt;&lt;/ThreeDShapeInfo&gt;"/>
  <p:tag name="PRESENTER_SHAPETEXTINFO" val="&lt;ShapeTextInfo&gt;&lt;TableIndex row=&quot;-1&quot; col=&quot;-1&quot;&gt;&lt;linesCount val=&quot;9&quot;/&gt;&lt;lineCharCount val=&quot;93&quot;/&gt;&lt;lineCharCount val=&quot;85&quot;/&gt;&lt;lineCharCount val=&quot;88&quot;/&gt;&lt;lineCharCount val=&quot;81&quot;/&gt;&lt;lineCharCount val=&quot;76&quot;/&gt;&lt;lineCharCount val=&quot;2&quot;/&gt;&lt;lineCharCount val=&quot;88&quot;/&gt;&lt;lineCharCount val=&quot;77&quot;/&gt;&lt;lineCharCount val=&quot;6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BB089FF1-6D5B-4286-921E-64E722BD0079}_12.png&quot;/&gt;&lt;left val=&quot;683&quot;/&gt;&lt;top val=&quot;378&quot;/&gt;&lt;width val=&quot;32&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3D3E728C-5732-4163-81E5-C49D92FB22AE}_61.png&quot;/&gt;&lt;left val=&quot;32&quot;/&gt;&lt;top val=&quot;123&quot;/&gt;&lt;width val=&quot;274&quot;/&gt;&lt;height val=&quot;205&quot;/&gt;&lt;hasText val=&quot;1&quot;/&gt;&lt;/Image&gt;&lt;/ThreeDShapeInfo&gt;"/>
  <p:tag name="PRESENTER_SHAPETEXTINFO" val="&lt;ShapeTextInfo&gt;&lt;TableIndex row=&quot;-1&quot; col=&quot;-1&quot;&gt;&lt;linesCount val=&quot;5&quot;/&gt;&lt;lineCharCount val=&quot;26&quot;/&gt;&lt;lineCharCount val=&quot;10&quot;/&gt;&lt;lineCharCount val=&quot;23&quot;/&gt;&lt;lineCharCount val=&quot;13&quot;/&gt;&lt;lineCharCount val=&quot;32&quot;/&gt;&lt;/TableIndex&gt;&lt;/ShapeTextInfo&gt;"/>
</p:tagLst>
</file>

<file path=ppt/theme/theme1.xml><?xml version="1.0" encoding="utf-8"?>
<a:theme xmlns:a="http://schemas.openxmlformats.org/drawingml/2006/main" name="1_CLA-Widescreen">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182880" tIns="45720" rIns="18288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1458335C-B462-46B9-A68A-A8B78A17FE26}" vid="{35B092A1-33EB-480F-939F-0E5F179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templateName":"CLA-Widescreen Template (16:9)","templateDescription":"","enableDocumentContentUpdater":false,"version":"2.0"}]]></TemplafyTemplateConfiguration>
</file>

<file path=customXml/item3.xml><?xml version="1.0" encoding="utf-8"?>
<TemplafySlideTemplateConfiguration><![CDATA[{"slideVersion":1,"isValidatorEnabled":false,"isLocked":false,"elementsMetadata":[],"slideId":"873269845356969984","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873269845356969985","enableDocumentContentUpdater":false,"version":"2.0"}]]></TemplafySlideTemplate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648F05CA-5BA0-4BBB-9C4E-41A13A961236}">
  <ds:schemaRefs/>
</ds:datastoreItem>
</file>

<file path=customXml/itemProps2.xml><?xml version="1.0" encoding="utf-8"?>
<ds:datastoreItem xmlns:ds="http://schemas.openxmlformats.org/officeDocument/2006/customXml" ds:itemID="{9E530156-FB01-4595-BF5F-1913659631FB}">
  <ds:schemaRefs/>
</ds:datastoreItem>
</file>

<file path=customXml/itemProps3.xml><?xml version="1.0" encoding="utf-8"?>
<ds:datastoreItem xmlns:ds="http://schemas.openxmlformats.org/officeDocument/2006/customXml" ds:itemID="{97F1170F-F961-4429-8B8F-F635EE6D6BCF}">
  <ds:schemaRefs/>
</ds:datastoreItem>
</file>

<file path=customXml/itemProps4.xml><?xml version="1.0" encoding="utf-8"?>
<ds:datastoreItem xmlns:ds="http://schemas.openxmlformats.org/officeDocument/2006/customXml" ds:itemID="{74F358AD-422C-4EB5-A9D1-9CDDE35A7AC2}">
  <ds:schemaRefs/>
</ds:datastoreItem>
</file>

<file path=customXml/itemProps5.xml><?xml version="1.0" encoding="utf-8"?>
<ds:datastoreItem xmlns:ds="http://schemas.openxmlformats.org/officeDocument/2006/customXml" ds:itemID="{1C888903-1F44-47FF-809D-E0F6B7EAF07B}">
  <ds:schemaRefs/>
</ds:datastoreItem>
</file>

<file path=customXml/itemProps6.xml><?xml version="1.0" encoding="utf-8"?>
<ds:datastoreItem xmlns:ds="http://schemas.openxmlformats.org/officeDocument/2006/customXml" ds:itemID="{F312F6CD-FF7C-4388-83B5-01319B88A88C}">
  <ds:schemaRefs/>
</ds:datastoreItem>
</file>

<file path=docProps/app.xml><?xml version="1.0" encoding="utf-8"?>
<Properties xmlns="http://schemas.openxmlformats.org/officeDocument/2006/extended-properties" xmlns:vt="http://schemas.openxmlformats.org/officeDocument/2006/docPropsVTypes">
  <Template>CLA-Widescreen</Template>
  <TotalTime>237</TotalTime>
  <Words>1685</Words>
  <Application>Microsoft Office PowerPoint</Application>
  <PresentationFormat>On-screen Show (16:9)</PresentationFormat>
  <Paragraphs>231</Paragraphs>
  <Slides>36</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Narrow</vt:lpstr>
      <vt:lpstr>Brush Script MT</vt:lpstr>
      <vt:lpstr>Calibri</vt:lpstr>
      <vt:lpstr>Courier New</vt:lpstr>
      <vt:lpstr>Georgia</vt:lpstr>
      <vt:lpstr>Times New Roman</vt:lpstr>
      <vt:lpstr>Wingdings</vt:lpstr>
      <vt:lpstr>1_CLA-Widescreen</vt:lpstr>
      <vt:lpstr>Merger Due Diligence</vt:lpstr>
      <vt:lpstr>PowerPoint Presentation</vt:lpstr>
      <vt:lpstr>Today’s Presenters</vt:lpstr>
      <vt:lpstr>Today’s Presenters</vt:lpstr>
      <vt:lpstr>CLA Statistics</vt:lpstr>
      <vt:lpstr>Polling Question</vt:lpstr>
      <vt:lpstr>Credit Union Trends</vt:lpstr>
      <vt:lpstr>PowerPoint Presentation</vt:lpstr>
      <vt:lpstr>PowerPoint Presentation</vt:lpstr>
      <vt:lpstr>Reasons for Mergers</vt:lpstr>
      <vt:lpstr>PowerPoint Presentation</vt:lpstr>
      <vt:lpstr>Polling Question</vt:lpstr>
      <vt:lpstr>Due Diligence Procedures</vt:lpstr>
      <vt:lpstr>  Evaluate the Loan Portfolio  </vt:lpstr>
      <vt:lpstr>  Evaluate the Loan Portfolio  </vt:lpstr>
      <vt:lpstr>  Evaluate the Loan Portfolio  </vt:lpstr>
      <vt:lpstr>  Evaluate the Lending Staff  </vt:lpstr>
      <vt:lpstr>Evaluate the Lending Staff</vt:lpstr>
      <vt:lpstr>  Loan File Review  </vt:lpstr>
      <vt:lpstr>Polling Question</vt:lpstr>
      <vt:lpstr>  Allowance for Credit Losses (ACL)  </vt:lpstr>
      <vt:lpstr>ACL Ratio Analysis</vt:lpstr>
      <vt:lpstr>Investments</vt:lpstr>
      <vt:lpstr>Asset-Liability Management</vt:lpstr>
      <vt:lpstr>Asset-Liability Management</vt:lpstr>
      <vt:lpstr>Liquidity Sources</vt:lpstr>
      <vt:lpstr>  Oversight  </vt:lpstr>
      <vt:lpstr>Regulatory Compliance</vt:lpstr>
      <vt:lpstr>Legal Matters</vt:lpstr>
      <vt:lpstr>Commitments and Contingencies</vt:lpstr>
      <vt:lpstr>Condition of Facilities</vt:lpstr>
      <vt:lpstr>Other Items to Consider</vt:lpstr>
      <vt:lpstr>Other Items to Consider</vt:lpstr>
      <vt:lpstr>Obtain Help from Third Parties</vt:lpstr>
      <vt:lpstr>Polling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Meyer</dc:creator>
  <cp:lastModifiedBy>Rohne, Dean M.</cp:lastModifiedBy>
  <cp:revision>6</cp:revision>
  <dcterms:created xsi:type="dcterms:W3CDTF">2024-05-07T22:13:19Z</dcterms:created>
  <dcterms:modified xsi:type="dcterms:W3CDTF">2024-05-09T21:34:58Z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2024-03-22T15:26:29</vt:lpwstr>
  </property>
  <property fmtid="{D5CDD505-2E9C-101B-9397-08002B2CF9AE}" pid="3" name="TemplafyTenantId">
    <vt:lpwstr>claconnect</vt:lpwstr>
  </property>
  <property fmtid="{D5CDD505-2E9C-101B-9397-08002B2CF9AE}" pid="4" name="TemplafyTemplateId">
    <vt:lpwstr>638201383356936122</vt:lpwstr>
  </property>
  <property fmtid="{D5CDD505-2E9C-101B-9397-08002B2CF9AE}" pid="5" name="TemplafyUserProfileId">
    <vt:lpwstr>638207036880287099</vt:lpwstr>
  </property>
  <property fmtid="{D5CDD505-2E9C-101B-9397-08002B2CF9AE}" pid="6" name="TemplafyLanguageCode">
    <vt:lpwstr>en-US</vt:lpwstr>
  </property>
  <property fmtid="{D5CDD505-2E9C-101B-9397-08002B2CF9AE}" pid="7" name="TemplafyFromBlank">
    <vt:bool>false</vt:bool>
  </property>
</Properties>
</file>