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62" r:id="rId5"/>
    <p:sldMasterId id="2147483691" r:id="rId6"/>
    <p:sldMasterId id="2147483743" r:id="rId7"/>
    <p:sldMasterId id="2147483730" r:id="rId8"/>
    <p:sldMasterId id="2147483717" r:id="rId9"/>
    <p:sldMasterId id="2147483704" r:id="rId10"/>
  </p:sldMasterIdLst>
  <p:notesMasterIdLst>
    <p:notesMasterId r:id="rId30"/>
  </p:notesMasterIdLst>
  <p:sldIdLst>
    <p:sldId id="256" r:id="rId11"/>
    <p:sldId id="268" r:id="rId12"/>
    <p:sldId id="257" r:id="rId13"/>
    <p:sldId id="258" r:id="rId14"/>
    <p:sldId id="259" r:id="rId15"/>
    <p:sldId id="275" r:id="rId16"/>
    <p:sldId id="279" r:id="rId17"/>
    <p:sldId id="281" r:id="rId18"/>
    <p:sldId id="280" r:id="rId19"/>
    <p:sldId id="265" r:id="rId20"/>
    <p:sldId id="282" r:id="rId21"/>
    <p:sldId id="273" r:id="rId22"/>
    <p:sldId id="261" r:id="rId23"/>
    <p:sldId id="264" r:id="rId24"/>
    <p:sldId id="263" r:id="rId25"/>
    <p:sldId id="266" r:id="rId26"/>
    <p:sldId id="267" r:id="rId27"/>
    <p:sldId id="271" r:id="rId28"/>
    <p:sldId id="269" r:id="rId29"/>
  </p:sldIdLst>
  <p:sldSz cx="12192000" cy="6858000"/>
  <p:notesSz cx="6858000" cy="9144000"/>
  <p:embeddedFontLst>
    <p:embeddedFont>
      <p:font typeface="Recoleta Alt SemiBold" panose="00000700000000000000" pitchFamily="50" charset="0"/>
      <p:regular r:id="rId31"/>
      <p:bold r:id="rId32"/>
    </p:embeddedFont>
    <p:embeddedFont>
      <p:font typeface="WSECU Basis Grotesque Pro" panose="020B0503030604040103" pitchFamily="34" charset="0"/>
      <p:regular r:id="rId33"/>
      <p:bold r:id="rId34"/>
      <p:italic r:id="rId35"/>
      <p:boldItalic r:id="rId36"/>
    </p:embeddedFont>
    <p:embeddedFont>
      <p:font typeface="WSECU Basis Grotesque Pro Light" panose="020B0303030604040103" pitchFamily="34" charset="0"/>
      <p:regular r:id="rId37"/>
      <p:italic r:id="rId38"/>
    </p:embeddedFont>
    <p:embeddedFont>
      <p:font typeface="WSECU Basis Grotesque Pro Mediu" panose="020B0603030604040103" pitchFamily="34" charset="0"/>
      <p:regular r:id="rId39"/>
      <p: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6976" autoAdjust="0"/>
  </p:normalViewPr>
  <p:slideViewPr>
    <p:cSldViewPr snapToGrid="0">
      <p:cViewPr varScale="1">
        <p:scale>
          <a:sx n="67" d="100"/>
          <a:sy n="67" d="100"/>
        </p:scale>
        <p:origin x="180" y="48"/>
      </p:cViewPr>
      <p:guideLst>
        <p:guide orient="horz" pos="2160"/>
        <p:guide pos="3840"/>
      </p:guideLst>
    </p:cSldViewPr>
  </p:slideViewPr>
  <p:outlineViewPr>
    <p:cViewPr>
      <p:scale>
        <a:sx n="33" d="100"/>
        <a:sy n="33" d="100"/>
      </p:scale>
      <p:origin x="0" y="-498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118" d="100"/>
          <a:sy n="118" d="100"/>
        </p:scale>
        <p:origin x="619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font" Target="fonts/font9.fntdata"/><Relationship Id="rId21" Type="http://schemas.openxmlformats.org/officeDocument/2006/relationships/slide" Target="slides/slide11.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font" Target="fonts/font6.fntdata"/><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heme" Target="theme/theme1.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font" Target="fonts/font3.fntdata"/><Relationship Id="rId38" Type="http://schemas.openxmlformats.org/officeDocument/2006/relationships/font" Target="fonts/font8.fntdata"/></Relationships>
</file>

<file path=ppt/diagrams/_rels/data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A88EFB-0D06-4B00-8DD1-6B0579CCD464}" type="doc">
      <dgm:prSet loTypeId="urn:microsoft.com/office/officeart/2018/2/layout/IconVerticalSolidList" loCatId="icon" qsTypeId="urn:microsoft.com/office/officeart/2005/8/quickstyle/simple1" qsCatId="simple" csTypeId="urn:microsoft.com/office/officeart/2005/8/colors/accent0_1" csCatId="mainScheme" phldr="1"/>
      <dgm:spPr/>
      <dgm:t>
        <a:bodyPr/>
        <a:lstStyle/>
        <a:p>
          <a:endParaRPr lang="en-US"/>
        </a:p>
      </dgm:t>
    </dgm:pt>
    <dgm:pt modelId="{784EA175-EF0D-4562-9DA2-43284EAF665C}">
      <dgm:prSet/>
      <dgm:spPr/>
      <dgm:t>
        <a:bodyPr/>
        <a:lstStyle/>
        <a:p>
          <a:r>
            <a:rPr lang="en-US"/>
            <a:t>What is one key takeaway from this presentation that you will implement in your work as a financial auditor?</a:t>
          </a:r>
        </a:p>
      </dgm:t>
    </dgm:pt>
    <dgm:pt modelId="{F10A3EF4-0844-4198-B2FE-4B317B678888}" type="parTrans" cxnId="{2CA637FC-499C-4C5E-BC63-721A164BBF46}">
      <dgm:prSet/>
      <dgm:spPr/>
      <dgm:t>
        <a:bodyPr/>
        <a:lstStyle/>
        <a:p>
          <a:endParaRPr lang="en-US"/>
        </a:p>
      </dgm:t>
    </dgm:pt>
    <dgm:pt modelId="{04E90FAC-2B2E-4F67-A148-3B7391D2F202}" type="sibTrans" cxnId="{2CA637FC-499C-4C5E-BC63-721A164BBF46}">
      <dgm:prSet/>
      <dgm:spPr/>
      <dgm:t>
        <a:bodyPr/>
        <a:lstStyle/>
        <a:p>
          <a:endParaRPr lang="en-US"/>
        </a:p>
      </dgm:t>
    </dgm:pt>
    <dgm:pt modelId="{0B535CC3-2C0A-4EC3-A621-9E8C0BD6D7EA}">
      <dgm:prSet/>
      <dgm:spPr/>
      <dgm:t>
        <a:bodyPr/>
        <a:lstStyle/>
        <a:p>
          <a:r>
            <a:rPr lang="en-US"/>
            <a:t>A. Implementing effective monitoring strategies</a:t>
          </a:r>
        </a:p>
      </dgm:t>
    </dgm:pt>
    <dgm:pt modelId="{44F5CC36-6488-46E9-B8CB-F8B38030CD6F}" type="parTrans" cxnId="{4161AE14-FAE2-475A-A948-0B10B5722ED4}">
      <dgm:prSet/>
      <dgm:spPr/>
      <dgm:t>
        <a:bodyPr/>
        <a:lstStyle/>
        <a:p>
          <a:endParaRPr lang="en-US"/>
        </a:p>
      </dgm:t>
    </dgm:pt>
    <dgm:pt modelId="{E9E2220D-8769-460E-A091-8B02BB4D5A1B}" type="sibTrans" cxnId="{4161AE14-FAE2-475A-A948-0B10B5722ED4}">
      <dgm:prSet/>
      <dgm:spPr/>
      <dgm:t>
        <a:bodyPr/>
        <a:lstStyle/>
        <a:p>
          <a:endParaRPr lang="en-US"/>
        </a:p>
      </dgm:t>
    </dgm:pt>
    <dgm:pt modelId="{F8E33977-1DCC-4B52-B963-18404735A366}">
      <dgm:prSet/>
      <dgm:spPr/>
      <dgm:t>
        <a:bodyPr/>
        <a:lstStyle/>
        <a:p>
          <a:r>
            <a:rPr lang="en-US"/>
            <a:t>B. Conducting regular audits of user access controls</a:t>
          </a:r>
        </a:p>
      </dgm:t>
    </dgm:pt>
    <dgm:pt modelId="{AEFCC615-D388-415E-8C2F-A3DCAFC16E73}" type="parTrans" cxnId="{D239C4E6-C1F3-4C7D-8F0A-CF3149009B68}">
      <dgm:prSet/>
      <dgm:spPr/>
      <dgm:t>
        <a:bodyPr/>
        <a:lstStyle/>
        <a:p>
          <a:endParaRPr lang="en-US"/>
        </a:p>
      </dgm:t>
    </dgm:pt>
    <dgm:pt modelId="{D56076F2-4B3E-407D-8B54-FBF719AB689C}" type="sibTrans" cxnId="{D239C4E6-C1F3-4C7D-8F0A-CF3149009B68}">
      <dgm:prSet/>
      <dgm:spPr/>
      <dgm:t>
        <a:bodyPr/>
        <a:lstStyle/>
        <a:p>
          <a:endParaRPr lang="en-US"/>
        </a:p>
      </dgm:t>
    </dgm:pt>
    <dgm:pt modelId="{AC7B082A-66D3-4697-A86E-8349D3597B5B}">
      <dgm:prSet/>
      <dgm:spPr/>
      <dgm:t>
        <a:bodyPr/>
        <a:lstStyle/>
        <a:p>
          <a:r>
            <a:rPr lang="en-US"/>
            <a:t>C. Implementing least privilege principles</a:t>
          </a:r>
        </a:p>
      </dgm:t>
    </dgm:pt>
    <dgm:pt modelId="{B1E33EBC-9378-4D9A-8E99-C828486BBC69}" type="parTrans" cxnId="{0E3FB7ED-2F4B-4DFA-9493-75F1A438B480}">
      <dgm:prSet/>
      <dgm:spPr/>
      <dgm:t>
        <a:bodyPr/>
        <a:lstStyle/>
        <a:p>
          <a:endParaRPr lang="en-US"/>
        </a:p>
      </dgm:t>
    </dgm:pt>
    <dgm:pt modelId="{39367407-D319-463D-9DD4-1FB9B0D5449E}" type="sibTrans" cxnId="{0E3FB7ED-2F4B-4DFA-9493-75F1A438B480}">
      <dgm:prSet/>
      <dgm:spPr/>
      <dgm:t>
        <a:bodyPr/>
        <a:lstStyle/>
        <a:p>
          <a:endParaRPr lang="en-US"/>
        </a:p>
      </dgm:t>
    </dgm:pt>
    <dgm:pt modelId="{F6B57D34-55F8-4F31-8A7E-5959F09EE48C}">
      <dgm:prSet/>
      <dgm:spPr/>
      <dgm:t>
        <a:bodyPr/>
        <a:lstStyle/>
        <a:p>
          <a:r>
            <a:rPr lang="en-US"/>
            <a:t>D. Other (please specify)</a:t>
          </a:r>
        </a:p>
      </dgm:t>
    </dgm:pt>
    <dgm:pt modelId="{C20A40C6-DF99-4619-B565-C8A623A77E13}" type="parTrans" cxnId="{EF275842-77AE-4AC4-8B00-C603C588958B}">
      <dgm:prSet/>
      <dgm:spPr/>
      <dgm:t>
        <a:bodyPr/>
        <a:lstStyle/>
        <a:p>
          <a:endParaRPr lang="en-US"/>
        </a:p>
      </dgm:t>
    </dgm:pt>
    <dgm:pt modelId="{2ED74BDB-0417-4F74-8A1F-F64C826A1808}" type="sibTrans" cxnId="{EF275842-77AE-4AC4-8B00-C603C588958B}">
      <dgm:prSet/>
      <dgm:spPr/>
      <dgm:t>
        <a:bodyPr/>
        <a:lstStyle/>
        <a:p>
          <a:endParaRPr lang="en-US"/>
        </a:p>
      </dgm:t>
    </dgm:pt>
    <dgm:pt modelId="{95582328-07FA-4A2E-9FEB-9A923BBD83D0}" type="pres">
      <dgm:prSet presAssocID="{48A88EFB-0D06-4B00-8DD1-6B0579CCD464}" presName="root" presStyleCnt="0">
        <dgm:presLayoutVars>
          <dgm:dir/>
          <dgm:resizeHandles val="exact"/>
        </dgm:presLayoutVars>
      </dgm:prSet>
      <dgm:spPr/>
    </dgm:pt>
    <dgm:pt modelId="{C7DFEFC9-CF17-49E5-9FF0-1F4B66D0F46F}" type="pres">
      <dgm:prSet presAssocID="{784EA175-EF0D-4562-9DA2-43284EAF665C}" presName="compNode" presStyleCnt="0"/>
      <dgm:spPr/>
    </dgm:pt>
    <dgm:pt modelId="{08F07A73-972D-46D5-9310-B3F10CA1B680}" type="pres">
      <dgm:prSet presAssocID="{784EA175-EF0D-4562-9DA2-43284EAF665C}" presName="bgRect" presStyleLbl="bgShp" presStyleIdx="0" presStyleCnt="5"/>
      <dgm:spPr/>
    </dgm:pt>
    <dgm:pt modelId="{F7CAF731-C244-4253-B4E4-88285F4E9FC7}" type="pres">
      <dgm:prSet presAssocID="{784EA175-EF0D-4562-9DA2-43284EAF665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66D07058-AB65-49CF-AE85-143EFD7D7648}" type="pres">
      <dgm:prSet presAssocID="{784EA175-EF0D-4562-9DA2-43284EAF665C}" presName="spaceRect" presStyleCnt="0"/>
      <dgm:spPr/>
    </dgm:pt>
    <dgm:pt modelId="{1D5478C4-780F-43E7-BE97-298A1BC307CE}" type="pres">
      <dgm:prSet presAssocID="{784EA175-EF0D-4562-9DA2-43284EAF665C}" presName="parTx" presStyleLbl="revTx" presStyleIdx="0" presStyleCnt="5">
        <dgm:presLayoutVars>
          <dgm:chMax val="0"/>
          <dgm:chPref val="0"/>
        </dgm:presLayoutVars>
      </dgm:prSet>
      <dgm:spPr/>
    </dgm:pt>
    <dgm:pt modelId="{04F0B7A2-42F3-40DE-BC08-D2F1075C9B1F}" type="pres">
      <dgm:prSet presAssocID="{04E90FAC-2B2E-4F67-A148-3B7391D2F202}" presName="sibTrans" presStyleCnt="0"/>
      <dgm:spPr/>
    </dgm:pt>
    <dgm:pt modelId="{EAE19F8C-86CE-49DA-8B92-DA92C47A272C}" type="pres">
      <dgm:prSet presAssocID="{0B535CC3-2C0A-4EC3-A621-9E8C0BD6D7EA}" presName="compNode" presStyleCnt="0"/>
      <dgm:spPr/>
    </dgm:pt>
    <dgm:pt modelId="{9D111257-BD69-4177-A29F-A00305C4E984}" type="pres">
      <dgm:prSet presAssocID="{0B535CC3-2C0A-4EC3-A621-9E8C0BD6D7EA}" presName="bgRect" presStyleLbl="bgShp" presStyleIdx="1" presStyleCnt="5"/>
      <dgm:spPr/>
    </dgm:pt>
    <dgm:pt modelId="{54F04DB5-A7EB-4BCB-AFC1-AF3BAAA96ED5}" type="pres">
      <dgm:prSet presAssocID="{0B535CC3-2C0A-4EC3-A621-9E8C0BD6D7E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60ADE891-9FCB-48A0-B567-202E1D2CEBC4}" type="pres">
      <dgm:prSet presAssocID="{0B535CC3-2C0A-4EC3-A621-9E8C0BD6D7EA}" presName="spaceRect" presStyleCnt="0"/>
      <dgm:spPr/>
    </dgm:pt>
    <dgm:pt modelId="{ADE7268C-1DAD-434E-B263-9C462A4A98DA}" type="pres">
      <dgm:prSet presAssocID="{0B535CC3-2C0A-4EC3-A621-9E8C0BD6D7EA}" presName="parTx" presStyleLbl="revTx" presStyleIdx="1" presStyleCnt="5">
        <dgm:presLayoutVars>
          <dgm:chMax val="0"/>
          <dgm:chPref val="0"/>
        </dgm:presLayoutVars>
      </dgm:prSet>
      <dgm:spPr/>
    </dgm:pt>
    <dgm:pt modelId="{8D713899-884E-4A88-81D3-86F9335E630C}" type="pres">
      <dgm:prSet presAssocID="{E9E2220D-8769-460E-A091-8B02BB4D5A1B}" presName="sibTrans" presStyleCnt="0"/>
      <dgm:spPr/>
    </dgm:pt>
    <dgm:pt modelId="{E3193C20-56C8-4477-9826-4BC8F8CBDE0B}" type="pres">
      <dgm:prSet presAssocID="{F8E33977-1DCC-4B52-B963-18404735A366}" presName="compNode" presStyleCnt="0"/>
      <dgm:spPr/>
    </dgm:pt>
    <dgm:pt modelId="{F1AB99F4-8157-4A92-BFDE-817BC2A16155}" type="pres">
      <dgm:prSet presAssocID="{F8E33977-1DCC-4B52-B963-18404735A366}" presName="bgRect" presStyleLbl="bgShp" presStyleIdx="2" presStyleCnt="5"/>
      <dgm:spPr/>
    </dgm:pt>
    <dgm:pt modelId="{C1758DAE-B4F6-4985-81F4-405BFF671884}" type="pres">
      <dgm:prSet presAssocID="{F8E33977-1DCC-4B52-B963-18404735A36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a:ext>
      </dgm:extLst>
    </dgm:pt>
    <dgm:pt modelId="{4D49E0EF-2680-4F92-A437-9FE3155674E5}" type="pres">
      <dgm:prSet presAssocID="{F8E33977-1DCC-4B52-B963-18404735A366}" presName="spaceRect" presStyleCnt="0"/>
      <dgm:spPr/>
    </dgm:pt>
    <dgm:pt modelId="{A8F4F20D-D6D5-435F-B94F-353CC986D7AE}" type="pres">
      <dgm:prSet presAssocID="{F8E33977-1DCC-4B52-B963-18404735A366}" presName="parTx" presStyleLbl="revTx" presStyleIdx="2" presStyleCnt="5">
        <dgm:presLayoutVars>
          <dgm:chMax val="0"/>
          <dgm:chPref val="0"/>
        </dgm:presLayoutVars>
      </dgm:prSet>
      <dgm:spPr/>
    </dgm:pt>
    <dgm:pt modelId="{53596DE3-4623-4CD8-B194-722C1C31224E}" type="pres">
      <dgm:prSet presAssocID="{D56076F2-4B3E-407D-8B54-FBF719AB689C}" presName="sibTrans" presStyleCnt="0"/>
      <dgm:spPr/>
    </dgm:pt>
    <dgm:pt modelId="{7B0622ED-DA71-48A9-B4DB-93EAB02D3A6B}" type="pres">
      <dgm:prSet presAssocID="{AC7B082A-66D3-4697-A86E-8349D3597B5B}" presName="compNode" presStyleCnt="0"/>
      <dgm:spPr/>
    </dgm:pt>
    <dgm:pt modelId="{ADE91E20-3297-41FE-AD1C-10252BE0ADCF}" type="pres">
      <dgm:prSet presAssocID="{AC7B082A-66D3-4697-A86E-8349D3597B5B}" presName="bgRect" presStyleLbl="bgShp" presStyleIdx="3" presStyleCnt="5"/>
      <dgm:spPr/>
    </dgm:pt>
    <dgm:pt modelId="{D62DB7AE-2055-4D21-8DD6-ED1755AB280D}" type="pres">
      <dgm:prSet presAssocID="{AC7B082A-66D3-4697-A86E-8349D3597B5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E0BEB456-C6C2-438C-85C8-C32CCD8B524A}" type="pres">
      <dgm:prSet presAssocID="{AC7B082A-66D3-4697-A86E-8349D3597B5B}" presName="spaceRect" presStyleCnt="0"/>
      <dgm:spPr/>
    </dgm:pt>
    <dgm:pt modelId="{1ECBB019-E027-4C6B-A0D4-DF1B28BC82DD}" type="pres">
      <dgm:prSet presAssocID="{AC7B082A-66D3-4697-A86E-8349D3597B5B}" presName="parTx" presStyleLbl="revTx" presStyleIdx="3" presStyleCnt="5">
        <dgm:presLayoutVars>
          <dgm:chMax val="0"/>
          <dgm:chPref val="0"/>
        </dgm:presLayoutVars>
      </dgm:prSet>
      <dgm:spPr/>
    </dgm:pt>
    <dgm:pt modelId="{8AF9782D-068A-4445-8F45-4A3A0499AB35}" type="pres">
      <dgm:prSet presAssocID="{39367407-D319-463D-9DD4-1FB9B0D5449E}" presName="sibTrans" presStyleCnt="0"/>
      <dgm:spPr/>
    </dgm:pt>
    <dgm:pt modelId="{F0F84D73-8C89-4A32-855E-9759C5519C5E}" type="pres">
      <dgm:prSet presAssocID="{F6B57D34-55F8-4F31-8A7E-5959F09EE48C}" presName="compNode" presStyleCnt="0"/>
      <dgm:spPr/>
    </dgm:pt>
    <dgm:pt modelId="{610D70B8-DEFC-4F33-9F0E-67235836D093}" type="pres">
      <dgm:prSet presAssocID="{F6B57D34-55F8-4F31-8A7E-5959F09EE48C}" presName="bgRect" presStyleLbl="bgShp" presStyleIdx="4" presStyleCnt="5"/>
      <dgm:spPr/>
    </dgm:pt>
    <dgm:pt modelId="{15000B5B-1D4F-46DE-8FB0-851A40621A93}" type="pres">
      <dgm:prSet presAssocID="{F6B57D34-55F8-4F31-8A7E-5959F09EE48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ower"/>
        </a:ext>
      </dgm:extLst>
    </dgm:pt>
    <dgm:pt modelId="{9CF3F344-338F-469A-8F3B-8B1DF5BF3BC9}" type="pres">
      <dgm:prSet presAssocID="{F6B57D34-55F8-4F31-8A7E-5959F09EE48C}" presName="spaceRect" presStyleCnt="0"/>
      <dgm:spPr/>
    </dgm:pt>
    <dgm:pt modelId="{B36A6166-0485-4F1D-AF31-92FB7AA7A728}" type="pres">
      <dgm:prSet presAssocID="{F6B57D34-55F8-4F31-8A7E-5959F09EE48C}" presName="parTx" presStyleLbl="revTx" presStyleIdx="4" presStyleCnt="5">
        <dgm:presLayoutVars>
          <dgm:chMax val="0"/>
          <dgm:chPref val="0"/>
        </dgm:presLayoutVars>
      </dgm:prSet>
      <dgm:spPr/>
    </dgm:pt>
  </dgm:ptLst>
  <dgm:cxnLst>
    <dgm:cxn modelId="{4161AE14-FAE2-475A-A948-0B10B5722ED4}" srcId="{48A88EFB-0D06-4B00-8DD1-6B0579CCD464}" destId="{0B535CC3-2C0A-4EC3-A621-9E8C0BD6D7EA}" srcOrd="1" destOrd="0" parTransId="{44F5CC36-6488-46E9-B8CB-F8B38030CD6F}" sibTransId="{E9E2220D-8769-460E-A091-8B02BB4D5A1B}"/>
    <dgm:cxn modelId="{ACE2BA21-4101-49F0-A20E-BA071C618727}" type="presOf" srcId="{F8E33977-1DCC-4B52-B963-18404735A366}" destId="{A8F4F20D-D6D5-435F-B94F-353CC986D7AE}" srcOrd="0" destOrd="0" presId="urn:microsoft.com/office/officeart/2018/2/layout/IconVerticalSolidList"/>
    <dgm:cxn modelId="{BF09A733-89E7-4D7B-8E05-DC51A00CDA56}" type="presOf" srcId="{0B535CC3-2C0A-4EC3-A621-9E8C0BD6D7EA}" destId="{ADE7268C-1DAD-434E-B263-9C462A4A98DA}" srcOrd="0" destOrd="0" presId="urn:microsoft.com/office/officeart/2018/2/layout/IconVerticalSolidList"/>
    <dgm:cxn modelId="{21D62B5F-DB78-40C9-A355-8ABD661F41EF}" type="presOf" srcId="{784EA175-EF0D-4562-9DA2-43284EAF665C}" destId="{1D5478C4-780F-43E7-BE97-298A1BC307CE}" srcOrd="0" destOrd="0" presId="urn:microsoft.com/office/officeart/2018/2/layout/IconVerticalSolidList"/>
    <dgm:cxn modelId="{EF275842-77AE-4AC4-8B00-C603C588958B}" srcId="{48A88EFB-0D06-4B00-8DD1-6B0579CCD464}" destId="{F6B57D34-55F8-4F31-8A7E-5959F09EE48C}" srcOrd="4" destOrd="0" parTransId="{C20A40C6-DF99-4619-B565-C8A623A77E13}" sibTransId="{2ED74BDB-0417-4F74-8A1F-F64C826A1808}"/>
    <dgm:cxn modelId="{D8FEEF6B-60EA-40F1-8581-FB35AFE4B31A}" type="presOf" srcId="{AC7B082A-66D3-4697-A86E-8349D3597B5B}" destId="{1ECBB019-E027-4C6B-A0D4-DF1B28BC82DD}" srcOrd="0" destOrd="0" presId="urn:microsoft.com/office/officeart/2018/2/layout/IconVerticalSolidList"/>
    <dgm:cxn modelId="{6B0F52AF-C50D-4160-BC94-0A336943785D}" type="presOf" srcId="{F6B57D34-55F8-4F31-8A7E-5959F09EE48C}" destId="{B36A6166-0485-4F1D-AF31-92FB7AA7A728}" srcOrd="0" destOrd="0" presId="urn:microsoft.com/office/officeart/2018/2/layout/IconVerticalSolidList"/>
    <dgm:cxn modelId="{D239C4E6-C1F3-4C7D-8F0A-CF3149009B68}" srcId="{48A88EFB-0D06-4B00-8DD1-6B0579CCD464}" destId="{F8E33977-1DCC-4B52-B963-18404735A366}" srcOrd="2" destOrd="0" parTransId="{AEFCC615-D388-415E-8C2F-A3DCAFC16E73}" sibTransId="{D56076F2-4B3E-407D-8B54-FBF719AB689C}"/>
    <dgm:cxn modelId="{0E3FB7ED-2F4B-4DFA-9493-75F1A438B480}" srcId="{48A88EFB-0D06-4B00-8DD1-6B0579CCD464}" destId="{AC7B082A-66D3-4697-A86E-8349D3597B5B}" srcOrd="3" destOrd="0" parTransId="{B1E33EBC-9378-4D9A-8E99-C828486BBC69}" sibTransId="{39367407-D319-463D-9DD4-1FB9B0D5449E}"/>
    <dgm:cxn modelId="{C4438EF1-D15D-4E00-B2CB-A2F337526239}" type="presOf" srcId="{48A88EFB-0D06-4B00-8DD1-6B0579CCD464}" destId="{95582328-07FA-4A2E-9FEB-9A923BBD83D0}" srcOrd="0" destOrd="0" presId="urn:microsoft.com/office/officeart/2018/2/layout/IconVerticalSolidList"/>
    <dgm:cxn modelId="{2CA637FC-499C-4C5E-BC63-721A164BBF46}" srcId="{48A88EFB-0D06-4B00-8DD1-6B0579CCD464}" destId="{784EA175-EF0D-4562-9DA2-43284EAF665C}" srcOrd="0" destOrd="0" parTransId="{F10A3EF4-0844-4198-B2FE-4B317B678888}" sibTransId="{04E90FAC-2B2E-4F67-A148-3B7391D2F202}"/>
    <dgm:cxn modelId="{1A4B7116-5ADE-4FFD-9C5A-D1B711A486AA}" type="presParOf" srcId="{95582328-07FA-4A2E-9FEB-9A923BBD83D0}" destId="{C7DFEFC9-CF17-49E5-9FF0-1F4B66D0F46F}" srcOrd="0" destOrd="0" presId="urn:microsoft.com/office/officeart/2018/2/layout/IconVerticalSolidList"/>
    <dgm:cxn modelId="{17687797-9D7E-40AF-AADE-A722A5E231F5}" type="presParOf" srcId="{C7DFEFC9-CF17-49E5-9FF0-1F4B66D0F46F}" destId="{08F07A73-972D-46D5-9310-B3F10CA1B680}" srcOrd="0" destOrd="0" presId="urn:microsoft.com/office/officeart/2018/2/layout/IconVerticalSolidList"/>
    <dgm:cxn modelId="{E80BDE26-5177-4179-89C3-AC84CAED0AA0}" type="presParOf" srcId="{C7DFEFC9-CF17-49E5-9FF0-1F4B66D0F46F}" destId="{F7CAF731-C244-4253-B4E4-88285F4E9FC7}" srcOrd="1" destOrd="0" presId="urn:microsoft.com/office/officeart/2018/2/layout/IconVerticalSolidList"/>
    <dgm:cxn modelId="{245876CD-664C-4A43-8DF1-7E37315E1CAD}" type="presParOf" srcId="{C7DFEFC9-CF17-49E5-9FF0-1F4B66D0F46F}" destId="{66D07058-AB65-49CF-AE85-143EFD7D7648}" srcOrd="2" destOrd="0" presId="urn:microsoft.com/office/officeart/2018/2/layout/IconVerticalSolidList"/>
    <dgm:cxn modelId="{CD2F28F8-E5A4-4C61-BB18-78287BBF084E}" type="presParOf" srcId="{C7DFEFC9-CF17-49E5-9FF0-1F4B66D0F46F}" destId="{1D5478C4-780F-43E7-BE97-298A1BC307CE}" srcOrd="3" destOrd="0" presId="urn:microsoft.com/office/officeart/2018/2/layout/IconVerticalSolidList"/>
    <dgm:cxn modelId="{70D3243C-C67D-4BB7-9C0C-C8DD6D19B751}" type="presParOf" srcId="{95582328-07FA-4A2E-9FEB-9A923BBD83D0}" destId="{04F0B7A2-42F3-40DE-BC08-D2F1075C9B1F}" srcOrd="1" destOrd="0" presId="urn:microsoft.com/office/officeart/2018/2/layout/IconVerticalSolidList"/>
    <dgm:cxn modelId="{3FA873E6-D4E2-4B16-B3EF-2704DB578F3C}" type="presParOf" srcId="{95582328-07FA-4A2E-9FEB-9A923BBD83D0}" destId="{EAE19F8C-86CE-49DA-8B92-DA92C47A272C}" srcOrd="2" destOrd="0" presId="urn:microsoft.com/office/officeart/2018/2/layout/IconVerticalSolidList"/>
    <dgm:cxn modelId="{C43D215D-2167-4480-ACBB-0625DE7BA308}" type="presParOf" srcId="{EAE19F8C-86CE-49DA-8B92-DA92C47A272C}" destId="{9D111257-BD69-4177-A29F-A00305C4E984}" srcOrd="0" destOrd="0" presId="urn:microsoft.com/office/officeart/2018/2/layout/IconVerticalSolidList"/>
    <dgm:cxn modelId="{568F6C2D-CFE6-463C-973B-4DEDF293E5FF}" type="presParOf" srcId="{EAE19F8C-86CE-49DA-8B92-DA92C47A272C}" destId="{54F04DB5-A7EB-4BCB-AFC1-AF3BAAA96ED5}" srcOrd="1" destOrd="0" presId="urn:microsoft.com/office/officeart/2018/2/layout/IconVerticalSolidList"/>
    <dgm:cxn modelId="{D8CA1FA2-9B7B-48EE-AC0D-B1D82E5B51A1}" type="presParOf" srcId="{EAE19F8C-86CE-49DA-8B92-DA92C47A272C}" destId="{60ADE891-9FCB-48A0-B567-202E1D2CEBC4}" srcOrd="2" destOrd="0" presId="urn:microsoft.com/office/officeart/2018/2/layout/IconVerticalSolidList"/>
    <dgm:cxn modelId="{8EE1D8FA-B258-4E74-A2BE-FCA11D545D87}" type="presParOf" srcId="{EAE19F8C-86CE-49DA-8B92-DA92C47A272C}" destId="{ADE7268C-1DAD-434E-B263-9C462A4A98DA}" srcOrd="3" destOrd="0" presId="urn:microsoft.com/office/officeart/2018/2/layout/IconVerticalSolidList"/>
    <dgm:cxn modelId="{9C9ED1EE-18CA-430C-A87F-18376E954105}" type="presParOf" srcId="{95582328-07FA-4A2E-9FEB-9A923BBD83D0}" destId="{8D713899-884E-4A88-81D3-86F9335E630C}" srcOrd="3" destOrd="0" presId="urn:microsoft.com/office/officeart/2018/2/layout/IconVerticalSolidList"/>
    <dgm:cxn modelId="{EE36036B-3E2F-40DF-8FDB-733EB330F7DC}" type="presParOf" srcId="{95582328-07FA-4A2E-9FEB-9A923BBD83D0}" destId="{E3193C20-56C8-4477-9826-4BC8F8CBDE0B}" srcOrd="4" destOrd="0" presId="urn:microsoft.com/office/officeart/2018/2/layout/IconVerticalSolidList"/>
    <dgm:cxn modelId="{62FDA07C-05E2-4F9A-A433-119BF5126BBC}" type="presParOf" srcId="{E3193C20-56C8-4477-9826-4BC8F8CBDE0B}" destId="{F1AB99F4-8157-4A92-BFDE-817BC2A16155}" srcOrd="0" destOrd="0" presId="urn:microsoft.com/office/officeart/2018/2/layout/IconVerticalSolidList"/>
    <dgm:cxn modelId="{2ECE3116-76A3-427B-AA41-91A328CE37C0}" type="presParOf" srcId="{E3193C20-56C8-4477-9826-4BC8F8CBDE0B}" destId="{C1758DAE-B4F6-4985-81F4-405BFF671884}" srcOrd="1" destOrd="0" presId="urn:microsoft.com/office/officeart/2018/2/layout/IconVerticalSolidList"/>
    <dgm:cxn modelId="{4D55666A-9784-4D5C-80DE-AE3942B4243D}" type="presParOf" srcId="{E3193C20-56C8-4477-9826-4BC8F8CBDE0B}" destId="{4D49E0EF-2680-4F92-A437-9FE3155674E5}" srcOrd="2" destOrd="0" presId="urn:microsoft.com/office/officeart/2018/2/layout/IconVerticalSolidList"/>
    <dgm:cxn modelId="{36FB02CC-A040-415F-BB23-8A1451D23BB2}" type="presParOf" srcId="{E3193C20-56C8-4477-9826-4BC8F8CBDE0B}" destId="{A8F4F20D-D6D5-435F-B94F-353CC986D7AE}" srcOrd="3" destOrd="0" presId="urn:microsoft.com/office/officeart/2018/2/layout/IconVerticalSolidList"/>
    <dgm:cxn modelId="{94900F8D-3302-40D7-8D13-D858D447067D}" type="presParOf" srcId="{95582328-07FA-4A2E-9FEB-9A923BBD83D0}" destId="{53596DE3-4623-4CD8-B194-722C1C31224E}" srcOrd="5" destOrd="0" presId="urn:microsoft.com/office/officeart/2018/2/layout/IconVerticalSolidList"/>
    <dgm:cxn modelId="{59472A9C-97EE-47AE-8119-D3A660D80B9F}" type="presParOf" srcId="{95582328-07FA-4A2E-9FEB-9A923BBD83D0}" destId="{7B0622ED-DA71-48A9-B4DB-93EAB02D3A6B}" srcOrd="6" destOrd="0" presId="urn:microsoft.com/office/officeart/2018/2/layout/IconVerticalSolidList"/>
    <dgm:cxn modelId="{FC919F83-6376-4B9C-95C2-39C6F9F47C69}" type="presParOf" srcId="{7B0622ED-DA71-48A9-B4DB-93EAB02D3A6B}" destId="{ADE91E20-3297-41FE-AD1C-10252BE0ADCF}" srcOrd="0" destOrd="0" presId="urn:microsoft.com/office/officeart/2018/2/layout/IconVerticalSolidList"/>
    <dgm:cxn modelId="{4FF992C2-55EB-4014-A24E-97CB016954B6}" type="presParOf" srcId="{7B0622ED-DA71-48A9-B4DB-93EAB02D3A6B}" destId="{D62DB7AE-2055-4D21-8DD6-ED1755AB280D}" srcOrd="1" destOrd="0" presId="urn:microsoft.com/office/officeart/2018/2/layout/IconVerticalSolidList"/>
    <dgm:cxn modelId="{99138F79-B872-4E2F-B379-21DF65EB5EBF}" type="presParOf" srcId="{7B0622ED-DA71-48A9-B4DB-93EAB02D3A6B}" destId="{E0BEB456-C6C2-438C-85C8-C32CCD8B524A}" srcOrd="2" destOrd="0" presId="urn:microsoft.com/office/officeart/2018/2/layout/IconVerticalSolidList"/>
    <dgm:cxn modelId="{7E001746-17DF-4EC0-9DD7-7F5477F6BEE6}" type="presParOf" srcId="{7B0622ED-DA71-48A9-B4DB-93EAB02D3A6B}" destId="{1ECBB019-E027-4C6B-A0D4-DF1B28BC82DD}" srcOrd="3" destOrd="0" presId="urn:microsoft.com/office/officeart/2018/2/layout/IconVerticalSolidList"/>
    <dgm:cxn modelId="{FD9376D5-CE1A-4AAB-977D-B42C010B65B6}" type="presParOf" srcId="{95582328-07FA-4A2E-9FEB-9A923BBD83D0}" destId="{8AF9782D-068A-4445-8F45-4A3A0499AB35}" srcOrd="7" destOrd="0" presId="urn:microsoft.com/office/officeart/2018/2/layout/IconVerticalSolidList"/>
    <dgm:cxn modelId="{B8781075-C9D0-4403-96C7-FFDFD5DE0559}" type="presParOf" srcId="{95582328-07FA-4A2E-9FEB-9A923BBD83D0}" destId="{F0F84D73-8C89-4A32-855E-9759C5519C5E}" srcOrd="8" destOrd="0" presId="urn:microsoft.com/office/officeart/2018/2/layout/IconVerticalSolidList"/>
    <dgm:cxn modelId="{F3965134-C393-4BE5-9217-31BA0799E9E2}" type="presParOf" srcId="{F0F84D73-8C89-4A32-855E-9759C5519C5E}" destId="{610D70B8-DEFC-4F33-9F0E-67235836D093}" srcOrd="0" destOrd="0" presId="urn:microsoft.com/office/officeart/2018/2/layout/IconVerticalSolidList"/>
    <dgm:cxn modelId="{36D6BA79-23BE-4335-9EF3-0314862F3C12}" type="presParOf" srcId="{F0F84D73-8C89-4A32-855E-9759C5519C5E}" destId="{15000B5B-1D4F-46DE-8FB0-851A40621A93}" srcOrd="1" destOrd="0" presId="urn:microsoft.com/office/officeart/2018/2/layout/IconVerticalSolidList"/>
    <dgm:cxn modelId="{772FC9FB-A93B-46EB-8F80-97616827EB93}" type="presParOf" srcId="{F0F84D73-8C89-4A32-855E-9759C5519C5E}" destId="{9CF3F344-338F-469A-8F3B-8B1DF5BF3BC9}" srcOrd="2" destOrd="0" presId="urn:microsoft.com/office/officeart/2018/2/layout/IconVerticalSolidList"/>
    <dgm:cxn modelId="{95C2B46E-D4C5-4344-8386-ECD1FEE5995B}" type="presParOf" srcId="{F0F84D73-8C89-4A32-855E-9759C5519C5E}" destId="{B36A6166-0485-4F1D-AF31-92FB7AA7A72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07A73-972D-46D5-9310-B3F10CA1B680}">
      <dsp:nvSpPr>
        <dsp:cNvPr id="0" name=""/>
        <dsp:cNvSpPr/>
      </dsp:nvSpPr>
      <dsp:spPr>
        <a:xfrm>
          <a:off x="0" y="3564"/>
          <a:ext cx="10896600" cy="759245"/>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CAF731-C244-4253-B4E4-88285F4E9FC7}">
      <dsp:nvSpPr>
        <dsp:cNvPr id="0" name=""/>
        <dsp:cNvSpPr/>
      </dsp:nvSpPr>
      <dsp:spPr>
        <a:xfrm>
          <a:off x="229671" y="174394"/>
          <a:ext cx="417585" cy="4175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5478C4-780F-43E7-BE97-298A1BC307CE}">
      <dsp:nvSpPr>
        <dsp:cNvPr id="0" name=""/>
        <dsp:cNvSpPr/>
      </dsp:nvSpPr>
      <dsp:spPr>
        <a:xfrm>
          <a:off x="876929" y="3564"/>
          <a:ext cx="10019670" cy="759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354" tIns="80354" rIns="80354" bIns="80354" numCol="1" spcCol="1270" anchor="ctr" anchorCtr="0">
          <a:noAutofit/>
        </a:bodyPr>
        <a:lstStyle/>
        <a:p>
          <a:pPr marL="0" lvl="0" indent="0" algn="l" defTabSz="844550">
            <a:lnSpc>
              <a:spcPct val="90000"/>
            </a:lnSpc>
            <a:spcBef>
              <a:spcPct val="0"/>
            </a:spcBef>
            <a:spcAft>
              <a:spcPct val="35000"/>
            </a:spcAft>
            <a:buNone/>
          </a:pPr>
          <a:r>
            <a:rPr lang="en-US" sz="1900" kern="1200"/>
            <a:t>What is one key takeaway from this presentation that you will implement in your work as a financial auditor?</a:t>
          </a:r>
        </a:p>
      </dsp:txBody>
      <dsp:txXfrm>
        <a:off x="876929" y="3564"/>
        <a:ext cx="10019670" cy="759245"/>
      </dsp:txXfrm>
    </dsp:sp>
    <dsp:sp modelId="{9D111257-BD69-4177-A29F-A00305C4E984}">
      <dsp:nvSpPr>
        <dsp:cNvPr id="0" name=""/>
        <dsp:cNvSpPr/>
      </dsp:nvSpPr>
      <dsp:spPr>
        <a:xfrm>
          <a:off x="0" y="952622"/>
          <a:ext cx="10896600" cy="759245"/>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F04DB5-A7EB-4BCB-AFC1-AF3BAAA96ED5}">
      <dsp:nvSpPr>
        <dsp:cNvPr id="0" name=""/>
        <dsp:cNvSpPr/>
      </dsp:nvSpPr>
      <dsp:spPr>
        <a:xfrm>
          <a:off x="229671" y="1123452"/>
          <a:ext cx="417585" cy="4175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E7268C-1DAD-434E-B263-9C462A4A98DA}">
      <dsp:nvSpPr>
        <dsp:cNvPr id="0" name=""/>
        <dsp:cNvSpPr/>
      </dsp:nvSpPr>
      <dsp:spPr>
        <a:xfrm>
          <a:off x="876929" y="952622"/>
          <a:ext cx="10019670" cy="759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354" tIns="80354" rIns="80354" bIns="80354" numCol="1" spcCol="1270" anchor="ctr" anchorCtr="0">
          <a:noAutofit/>
        </a:bodyPr>
        <a:lstStyle/>
        <a:p>
          <a:pPr marL="0" lvl="0" indent="0" algn="l" defTabSz="844550">
            <a:lnSpc>
              <a:spcPct val="90000"/>
            </a:lnSpc>
            <a:spcBef>
              <a:spcPct val="0"/>
            </a:spcBef>
            <a:spcAft>
              <a:spcPct val="35000"/>
            </a:spcAft>
            <a:buNone/>
          </a:pPr>
          <a:r>
            <a:rPr lang="en-US" sz="1900" kern="1200"/>
            <a:t>A. Implementing effective monitoring strategies</a:t>
          </a:r>
        </a:p>
      </dsp:txBody>
      <dsp:txXfrm>
        <a:off x="876929" y="952622"/>
        <a:ext cx="10019670" cy="759245"/>
      </dsp:txXfrm>
    </dsp:sp>
    <dsp:sp modelId="{F1AB99F4-8157-4A92-BFDE-817BC2A16155}">
      <dsp:nvSpPr>
        <dsp:cNvPr id="0" name=""/>
        <dsp:cNvSpPr/>
      </dsp:nvSpPr>
      <dsp:spPr>
        <a:xfrm>
          <a:off x="0" y="1901679"/>
          <a:ext cx="10896600" cy="759245"/>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758DAE-B4F6-4985-81F4-405BFF671884}">
      <dsp:nvSpPr>
        <dsp:cNvPr id="0" name=""/>
        <dsp:cNvSpPr/>
      </dsp:nvSpPr>
      <dsp:spPr>
        <a:xfrm>
          <a:off x="229671" y="2072509"/>
          <a:ext cx="417585" cy="4175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F4F20D-D6D5-435F-B94F-353CC986D7AE}">
      <dsp:nvSpPr>
        <dsp:cNvPr id="0" name=""/>
        <dsp:cNvSpPr/>
      </dsp:nvSpPr>
      <dsp:spPr>
        <a:xfrm>
          <a:off x="876929" y="1901679"/>
          <a:ext cx="10019670" cy="759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354" tIns="80354" rIns="80354" bIns="80354" numCol="1" spcCol="1270" anchor="ctr" anchorCtr="0">
          <a:noAutofit/>
        </a:bodyPr>
        <a:lstStyle/>
        <a:p>
          <a:pPr marL="0" lvl="0" indent="0" algn="l" defTabSz="844550">
            <a:lnSpc>
              <a:spcPct val="90000"/>
            </a:lnSpc>
            <a:spcBef>
              <a:spcPct val="0"/>
            </a:spcBef>
            <a:spcAft>
              <a:spcPct val="35000"/>
            </a:spcAft>
            <a:buNone/>
          </a:pPr>
          <a:r>
            <a:rPr lang="en-US" sz="1900" kern="1200"/>
            <a:t>B. Conducting regular audits of user access controls</a:t>
          </a:r>
        </a:p>
      </dsp:txBody>
      <dsp:txXfrm>
        <a:off x="876929" y="1901679"/>
        <a:ext cx="10019670" cy="759245"/>
      </dsp:txXfrm>
    </dsp:sp>
    <dsp:sp modelId="{ADE91E20-3297-41FE-AD1C-10252BE0ADCF}">
      <dsp:nvSpPr>
        <dsp:cNvPr id="0" name=""/>
        <dsp:cNvSpPr/>
      </dsp:nvSpPr>
      <dsp:spPr>
        <a:xfrm>
          <a:off x="0" y="2850736"/>
          <a:ext cx="10896600" cy="759245"/>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2DB7AE-2055-4D21-8DD6-ED1755AB280D}">
      <dsp:nvSpPr>
        <dsp:cNvPr id="0" name=""/>
        <dsp:cNvSpPr/>
      </dsp:nvSpPr>
      <dsp:spPr>
        <a:xfrm>
          <a:off x="229671" y="3021567"/>
          <a:ext cx="417585" cy="41758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CBB019-E027-4C6B-A0D4-DF1B28BC82DD}">
      <dsp:nvSpPr>
        <dsp:cNvPr id="0" name=""/>
        <dsp:cNvSpPr/>
      </dsp:nvSpPr>
      <dsp:spPr>
        <a:xfrm>
          <a:off x="876929" y="2850736"/>
          <a:ext cx="10019670" cy="759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354" tIns="80354" rIns="80354" bIns="80354" numCol="1" spcCol="1270" anchor="ctr" anchorCtr="0">
          <a:noAutofit/>
        </a:bodyPr>
        <a:lstStyle/>
        <a:p>
          <a:pPr marL="0" lvl="0" indent="0" algn="l" defTabSz="844550">
            <a:lnSpc>
              <a:spcPct val="90000"/>
            </a:lnSpc>
            <a:spcBef>
              <a:spcPct val="0"/>
            </a:spcBef>
            <a:spcAft>
              <a:spcPct val="35000"/>
            </a:spcAft>
            <a:buNone/>
          </a:pPr>
          <a:r>
            <a:rPr lang="en-US" sz="1900" kern="1200"/>
            <a:t>C. Implementing least privilege principles</a:t>
          </a:r>
        </a:p>
      </dsp:txBody>
      <dsp:txXfrm>
        <a:off x="876929" y="2850736"/>
        <a:ext cx="10019670" cy="759245"/>
      </dsp:txXfrm>
    </dsp:sp>
    <dsp:sp modelId="{610D70B8-DEFC-4F33-9F0E-67235836D093}">
      <dsp:nvSpPr>
        <dsp:cNvPr id="0" name=""/>
        <dsp:cNvSpPr/>
      </dsp:nvSpPr>
      <dsp:spPr>
        <a:xfrm>
          <a:off x="0" y="3799794"/>
          <a:ext cx="10896600" cy="759245"/>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000B5B-1D4F-46DE-8FB0-851A40621A93}">
      <dsp:nvSpPr>
        <dsp:cNvPr id="0" name=""/>
        <dsp:cNvSpPr/>
      </dsp:nvSpPr>
      <dsp:spPr>
        <a:xfrm>
          <a:off x="229671" y="3970624"/>
          <a:ext cx="417585" cy="41758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6A6166-0485-4F1D-AF31-92FB7AA7A728}">
      <dsp:nvSpPr>
        <dsp:cNvPr id="0" name=""/>
        <dsp:cNvSpPr/>
      </dsp:nvSpPr>
      <dsp:spPr>
        <a:xfrm>
          <a:off x="876929" y="3799794"/>
          <a:ext cx="10019670" cy="759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354" tIns="80354" rIns="80354" bIns="80354" numCol="1" spcCol="1270" anchor="ctr" anchorCtr="0">
          <a:noAutofit/>
        </a:bodyPr>
        <a:lstStyle/>
        <a:p>
          <a:pPr marL="0" lvl="0" indent="0" algn="l" defTabSz="844550">
            <a:lnSpc>
              <a:spcPct val="90000"/>
            </a:lnSpc>
            <a:spcBef>
              <a:spcPct val="0"/>
            </a:spcBef>
            <a:spcAft>
              <a:spcPct val="35000"/>
            </a:spcAft>
            <a:buNone/>
          </a:pPr>
          <a:r>
            <a:rPr lang="en-US" sz="1900" kern="1200"/>
            <a:t>D. Other (please specify)</a:t>
          </a:r>
        </a:p>
      </dsp:txBody>
      <dsp:txXfrm>
        <a:off x="876929" y="3799794"/>
        <a:ext cx="10019670" cy="75924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6A80EB-1661-41B0-8613-7DE70C97BAB0}" type="datetimeFigureOut">
              <a:rPr lang="en-US" smtClean="0"/>
              <a:t>5/9/2024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6077EA-A5B6-41DA-943C-479F45392C05}" type="slidenum">
              <a:rPr lang="en-US" smtClean="0"/>
              <a:t>‹#›</a:t>
            </a:fld>
            <a:endParaRPr lang="en-US" dirty="0"/>
          </a:p>
        </p:txBody>
      </p:sp>
    </p:spTree>
    <p:extLst>
      <p:ext uri="{BB962C8B-B14F-4D97-AF65-F5344CB8AC3E}">
        <p14:creationId xmlns:p14="http://schemas.microsoft.com/office/powerpoint/2010/main" val="1529506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section, we will introduce the topic and provide an overview of what we will cover in the presentation.</a:t>
            </a:r>
          </a:p>
        </p:txBody>
      </p:sp>
      <p:sp>
        <p:nvSpPr>
          <p:cNvPr id="4" name="Slide Number Placeholder 3"/>
          <p:cNvSpPr>
            <a:spLocks noGrp="1"/>
          </p:cNvSpPr>
          <p:nvPr>
            <p:ph type="sldNum" sz="quarter" idx="5"/>
          </p:nvPr>
        </p:nvSpPr>
        <p:spPr/>
        <p:txBody>
          <a:bodyPr/>
          <a:lstStyle/>
          <a:p>
            <a:fld id="{606077EA-A5B6-41DA-943C-479F45392C05}" type="slidenum">
              <a:rPr lang="en-US" smtClean="0"/>
              <a:t>1</a:t>
            </a:fld>
            <a:endParaRPr lang="en-US" dirty="0"/>
          </a:p>
        </p:txBody>
      </p:sp>
    </p:spTree>
    <p:extLst>
      <p:ext uri="{BB962C8B-B14F-4D97-AF65-F5344CB8AC3E}">
        <p14:creationId xmlns:p14="http://schemas.microsoft.com/office/powerpoint/2010/main" val="942301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slide, we will discuss real-time monitoring, which is an effective monitoring strategy that involves monitoring user activity in real-time.</a:t>
            </a:r>
          </a:p>
        </p:txBody>
      </p:sp>
      <p:sp>
        <p:nvSpPr>
          <p:cNvPr id="4" name="Slide Number Placeholder 3"/>
          <p:cNvSpPr>
            <a:spLocks noGrp="1"/>
          </p:cNvSpPr>
          <p:nvPr>
            <p:ph type="sldNum" sz="quarter" idx="5"/>
          </p:nvPr>
        </p:nvSpPr>
        <p:spPr/>
        <p:txBody>
          <a:bodyPr/>
          <a:lstStyle/>
          <a:p>
            <a:fld id="{606077EA-A5B6-41DA-943C-479F45392C05}" type="slidenum">
              <a:rPr lang="en-US" smtClean="0"/>
              <a:t>11</a:t>
            </a:fld>
            <a:endParaRPr lang="en-US" dirty="0"/>
          </a:p>
        </p:txBody>
      </p:sp>
    </p:spTree>
    <p:extLst>
      <p:ext uri="{BB962C8B-B14F-4D97-AF65-F5344CB8AC3E}">
        <p14:creationId xmlns:p14="http://schemas.microsoft.com/office/powerpoint/2010/main" val="998921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Conducting a risk assessment and involving stakeholders in the process are important components of implementing effective monitoring strategies. It is also crucial to establish clear goals and objectives, allocate resources, and overcome common challenges in the process.</a:t>
            </a:r>
          </a:p>
        </p:txBody>
      </p:sp>
      <p:sp>
        <p:nvSpPr>
          <p:cNvPr id="4" name="Slide Number Placeholder 3"/>
          <p:cNvSpPr>
            <a:spLocks noGrp="1"/>
          </p:cNvSpPr>
          <p:nvPr>
            <p:ph type="sldNum" sz="quarter" idx="5"/>
          </p:nvPr>
        </p:nvSpPr>
        <p:spPr/>
        <p:txBody>
          <a:bodyPr/>
          <a:lstStyle/>
          <a:p>
            <a:fld id="{606077EA-A5B6-41DA-943C-479F45392C05}" type="slidenum">
              <a:rPr lang="en-US" smtClean="0"/>
              <a:t>12</a:t>
            </a:fld>
            <a:endParaRPr lang="en-US" dirty="0"/>
          </a:p>
        </p:txBody>
      </p:sp>
    </p:spTree>
    <p:extLst>
      <p:ext uri="{BB962C8B-B14F-4D97-AF65-F5344CB8AC3E}">
        <p14:creationId xmlns:p14="http://schemas.microsoft.com/office/powerpoint/2010/main" val="3468699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section, we will discuss common challenges in implementing monitoring strategies and how to overcome them.</a:t>
            </a:r>
          </a:p>
        </p:txBody>
      </p:sp>
      <p:sp>
        <p:nvSpPr>
          <p:cNvPr id="4" name="Slide Number Placeholder 3"/>
          <p:cNvSpPr>
            <a:spLocks noGrp="1"/>
          </p:cNvSpPr>
          <p:nvPr>
            <p:ph type="sldNum" sz="quarter" idx="5"/>
          </p:nvPr>
        </p:nvSpPr>
        <p:spPr/>
        <p:txBody>
          <a:bodyPr/>
          <a:lstStyle/>
          <a:p>
            <a:fld id="{606077EA-A5B6-41DA-943C-479F45392C05}" type="slidenum">
              <a:rPr lang="en-US" smtClean="0"/>
              <a:t>13</a:t>
            </a:fld>
            <a:endParaRPr lang="en-US" dirty="0"/>
          </a:p>
        </p:txBody>
      </p:sp>
    </p:spTree>
    <p:extLst>
      <p:ext uri="{BB962C8B-B14F-4D97-AF65-F5344CB8AC3E}">
        <p14:creationId xmlns:p14="http://schemas.microsoft.com/office/powerpoint/2010/main" val="588555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section, we will ask another polling question to engage the audience and encourage participation.</a:t>
            </a:r>
          </a:p>
        </p:txBody>
      </p:sp>
      <p:sp>
        <p:nvSpPr>
          <p:cNvPr id="4" name="Slide Number Placeholder 3"/>
          <p:cNvSpPr>
            <a:spLocks noGrp="1"/>
          </p:cNvSpPr>
          <p:nvPr>
            <p:ph type="sldNum" sz="quarter" idx="5"/>
          </p:nvPr>
        </p:nvSpPr>
        <p:spPr/>
        <p:txBody>
          <a:bodyPr/>
          <a:lstStyle/>
          <a:p>
            <a:fld id="{606077EA-A5B6-41DA-943C-479F45392C05}" type="slidenum">
              <a:rPr lang="en-US" smtClean="0"/>
              <a:t>14</a:t>
            </a:fld>
            <a:endParaRPr lang="en-US" dirty="0"/>
          </a:p>
        </p:txBody>
      </p:sp>
    </p:spTree>
    <p:extLst>
      <p:ext uri="{BB962C8B-B14F-4D97-AF65-F5344CB8AC3E}">
        <p14:creationId xmlns:p14="http://schemas.microsoft.com/office/powerpoint/2010/main" val="1445142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section, we will provide some best practices for implementing user access controls.</a:t>
            </a:r>
          </a:p>
        </p:txBody>
      </p:sp>
      <p:sp>
        <p:nvSpPr>
          <p:cNvPr id="4" name="Slide Number Placeholder 3"/>
          <p:cNvSpPr>
            <a:spLocks noGrp="1"/>
          </p:cNvSpPr>
          <p:nvPr>
            <p:ph type="sldNum" sz="quarter" idx="5"/>
          </p:nvPr>
        </p:nvSpPr>
        <p:spPr/>
        <p:txBody>
          <a:bodyPr/>
          <a:lstStyle/>
          <a:p>
            <a:fld id="{606077EA-A5B6-41DA-943C-479F45392C05}" type="slidenum">
              <a:rPr lang="en-US" smtClean="0"/>
              <a:t>15</a:t>
            </a:fld>
            <a:endParaRPr lang="en-US" dirty="0"/>
          </a:p>
        </p:txBody>
      </p:sp>
    </p:spTree>
    <p:extLst>
      <p:ext uri="{BB962C8B-B14F-4D97-AF65-F5344CB8AC3E}">
        <p14:creationId xmlns:p14="http://schemas.microsoft.com/office/powerpoint/2010/main" val="3156449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section, we will summarize the key takeaways from the presentation.</a:t>
            </a:r>
          </a:p>
        </p:txBody>
      </p:sp>
      <p:sp>
        <p:nvSpPr>
          <p:cNvPr id="4" name="Slide Number Placeholder 3"/>
          <p:cNvSpPr>
            <a:spLocks noGrp="1"/>
          </p:cNvSpPr>
          <p:nvPr>
            <p:ph type="sldNum" sz="quarter" idx="5"/>
          </p:nvPr>
        </p:nvSpPr>
        <p:spPr/>
        <p:txBody>
          <a:bodyPr/>
          <a:lstStyle/>
          <a:p>
            <a:fld id="{606077EA-A5B6-41DA-943C-479F45392C05}" type="slidenum">
              <a:rPr lang="en-US" smtClean="0"/>
              <a:t>16</a:t>
            </a:fld>
            <a:endParaRPr lang="en-US" dirty="0"/>
          </a:p>
        </p:txBody>
      </p:sp>
    </p:spTree>
    <p:extLst>
      <p:ext uri="{BB962C8B-B14F-4D97-AF65-F5344CB8AC3E}">
        <p14:creationId xmlns:p14="http://schemas.microsoft.com/office/powerpoint/2010/main" val="4109123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section, we will ask one final polling question to engage the audience and encourage participation.</a:t>
            </a:r>
          </a:p>
        </p:txBody>
      </p:sp>
      <p:sp>
        <p:nvSpPr>
          <p:cNvPr id="4" name="Slide Number Placeholder 3"/>
          <p:cNvSpPr>
            <a:spLocks noGrp="1"/>
          </p:cNvSpPr>
          <p:nvPr>
            <p:ph type="sldNum" sz="quarter" idx="5"/>
          </p:nvPr>
        </p:nvSpPr>
        <p:spPr/>
        <p:txBody>
          <a:bodyPr/>
          <a:lstStyle/>
          <a:p>
            <a:fld id="{606077EA-A5B6-41DA-943C-479F45392C05}" type="slidenum">
              <a:rPr lang="en-US" smtClean="0"/>
              <a:t>17</a:t>
            </a:fld>
            <a:endParaRPr lang="en-US" dirty="0"/>
          </a:p>
        </p:txBody>
      </p:sp>
    </p:spTree>
    <p:extLst>
      <p:ext uri="{BB962C8B-B14F-4D97-AF65-F5344CB8AC3E}">
        <p14:creationId xmlns:p14="http://schemas.microsoft.com/office/powerpoint/2010/main" val="886271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section will provide a brief overview of user access controls, their purpose and some examples.</a:t>
            </a:r>
          </a:p>
        </p:txBody>
      </p:sp>
      <p:sp>
        <p:nvSpPr>
          <p:cNvPr id="4" name="Slide Number Placeholder 3"/>
          <p:cNvSpPr>
            <a:spLocks noGrp="1"/>
          </p:cNvSpPr>
          <p:nvPr>
            <p:ph type="sldNum" sz="quarter" idx="5"/>
          </p:nvPr>
        </p:nvSpPr>
        <p:spPr/>
        <p:txBody>
          <a:bodyPr/>
          <a:lstStyle/>
          <a:p>
            <a:fld id="{606077EA-A5B6-41DA-943C-479F45392C05}" type="slidenum">
              <a:rPr lang="en-US" smtClean="0"/>
              <a:t>3</a:t>
            </a:fld>
            <a:endParaRPr lang="en-US" dirty="0"/>
          </a:p>
        </p:txBody>
      </p:sp>
    </p:spTree>
    <p:extLst>
      <p:ext uri="{BB962C8B-B14F-4D97-AF65-F5344CB8AC3E}">
        <p14:creationId xmlns:p14="http://schemas.microsoft.com/office/powerpoint/2010/main" val="4222513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section, we will discuss why user access controls are important for maintaining security and compliance.</a:t>
            </a:r>
          </a:p>
        </p:txBody>
      </p:sp>
      <p:sp>
        <p:nvSpPr>
          <p:cNvPr id="4" name="Slide Number Placeholder 3"/>
          <p:cNvSpPr>
            <a:spLocks noGrp="1"/>
          </p:cNvSpPr>
          <p:nvPr>
            <p:ph type="sldNum" sz="quarter" idx="5"/>
          </p:nvPr>
        </p:nvSpPr>
        <p:spPr/>
        <p:txBody>
          <a:bodyPr/>
          <a:lstStyle/>
          <a:p>
            <a:fld id="{606077EA-A5B6-41DA-943C-479F45392C05}" type="slidenum">
              <a:rPr lang="en-US" smtClean="0"/>
              <a:t>4</a:t>
            </a:fld>
            <a:endParaRPr lang="en-US" dirty="0"/>
          </a:p>
        </p:txBody>
      </p:sp>
    </p:spTree>
    <p:extLst>
      <p:ext uri="{BB962C8B-B14F-4D97-AF65-F5344CB8AC3E}">
        <p14:creationId xmlns:p14="http://schemas.microsoft.com/office/powerpoint/2010/main" val="4175451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section will provide an overview of IS/IT protocols and why compliance is essential for organizations.</a:t>
            </a:r>
          </a:p>
        </p:txBody>
      </p:sp>
      <p:sp>
        <p:nvSpPr>
          <p:cNvPr id="4" name="Slide Number Placeholder 3"/>
          <p:cNvSpPr>
            <a:spLocks noGrp="1"/>
          </p:cNvSpPr>
          <p:nvPr>
            <p:ph type="sldNum" sz="quarter" idx="5"/>
          </p:nvPr>
        </p:nvSpPr>
        <p:spPr/>
        <p:txBody>
          <a:bodyPr/>
          <a:lstStyle/>
          <a:p>
            <a:fld id="{606077EA-A5B6-41DA-943C-479F45392C05}" type="slidenum">
              <a:rPr lang="en-US" smtClean="0"/>
              <a:t>5</a:t>
            </a:fld>
            <a:endParaRPr lang="en-US" dirty="0"/>
          </a:p>
        </p:txBody>
      </p:sp>
    </p:spTree>
    <p:extLst>
      <p:ext uri="{BB962C8B-B14F-4D97-AF65-F5344CB8AC3E}">
        <p14:creationId xmlns:p14="http://schemas.microsoft.com/office/powerpoint/2010/main" val="1392426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polling question aims to gather your opinion on the most significant benefit of user access controls. Please choose the option that best represents your opinion.</a:t>
            </a:r>
          </a:p>
        </p:txBody>
      </p:sp>
      <p:sp>
        <p:nvSpPr>
          <p:cNvPr id="4" name="Slide Number Placeholder 3"/>
          <p:cNvSpPr>
            <a:spLocks noGrp="1"/>
          </p:cNvSpPr>
          <p:nvPr>
            <p:ph type="sldNum" sz="quarter" idx="5"/>
          </p:nvPr>
        </p:nvSpPr>
        <p:spPr/>
        <p:txBody>
          <a:bodyPr/>
          <a:lstStyle/>
          <a:p>
            <a:fld id="{606077EA-A5B6-41DA-943C-479F45392C05}" type="slidenum">
              <a:rPr lang="en-US" smtClean="0"/>
              <a:t>6</a:t>
            </a:fld>
            <a:endParaRPr lang="en-US" dirty="0"/>
          </a:p>
        </p:txBody>
      </p:sp>
    </p:spTree>
    <p:extLst>
      <p:ext uri="{BB962C8B-B14F-4D97-AF65-F5344CB8AC3E}">
        <p14:creationId xmlns:p14="http://schemas.microsoft.com/office/powerpoint/2010/main" val="3151449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slide, we will discuss effective monitoring strategies that are critical to ensuring compliance with IS/IT protocols.</a:t>
            </a:r>
          </a:p>
        </p:txBody>
      </p:sp>
      <p:sp>
        <p:nvSpPr>
          <p:cNvPr id="4" name="Slide Number Placeholder 3"/>
          <p:cNvSpPr>
            <a:spLocks noGrp="1"/>
          </p:cNvSpPr>
          <p:nvPr>
            <p:ph type="sldNum" sz="quarter" idx="5"/>
          </p:nvPr>
        </p:nvSpPr>
        <p:spPr/>
        <p:txBody>
          <a:bodyPr/>
          <a:lstStyle/>
          <a:p>
            <a:fld id="{606077EA-A5B6-41DA-943C-479F45392C05}" type="slidenum">
              <a:rPr lang="en-US" smtClean="0"/>
              <a:t>7</a:t>
            </a:fld>
            <a:endParaRPr lang="en-US" dirty="0"/>
          </a:p>
        </p:txBody>
      </p:sp>
    </p:spTree>
    <p:extLst>
      <p:ext uri="{BB962C8B-B14F-4D97-AF65-F5344CB8AC3E}">
        <p14:creationId xmlns:p14="http://schemas.microsoft.com/office/powerpoint/2010/main" val="1127016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slide, we will discuss log analysis, which is an effective monitoring strategy that involves analyzing system logs for potential security incidents.</a:t>
            </a:r>
          </a:p>
        </p:txBody>
      </p:sp>
      <p:sp>
        <p:nvSpPr>
          <p:cNvPr id="4" name="Slide Number Placeholder 3"/>
          <p:cNvSpPr>
            <a:spLocks noGrp="1"/>
          </p:cNvSpPr>
          <p:nvPr>
            <p:ph type="sldNum" sz="quarter" idx="5"/>
          </p:nvPr>
        </p:nvSpPr>
        <p:spPr/>
        <p:txBody>
          <a:bodyPr/>
          <a:lstStyle/>
          <a:p>
            <a:fld id="{606077EA-A5B6-41DA-943C-479F45392C05}" type="slidenum">
              <a:rPr lang="en-US" smtClean="0"/>
              <a:t>8</a:t>
            </a:fld>
            <a:endParaRPr lang="en-US" dirty="0"/>
          </a:p>
        </p:txBody>
      </p:sp>
    </p:spTree>
    <p:extLst>
      <p:ext uri="{BB962C8B-B14F-4D97-AF65-F5344CB8AC3E}">
        <p14:creationId xmlns:p14="http://schemas.microsoft.com/office/powerpoint/2010/main" val="810913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slide, we will discuss regular auditing, which is an effective monitoring strategy that helps identify vulnerabilities and potential risks.</a:t>
            </a:r>
          </a:p>
        </p:txBody>
      </p:sp>
      <p:sp>
        <p:nvSpPr>
          <p:cNvPr id="4" name="Slide Number Placeholder 3"/>
          <p:cNvSpPr>
            <a:spLocks noGrp="1"/>
          </p:cNvSpPr>
          <p:nvPr>
            <p:ph type="sldNum" sz="quarter" idx="5"/>
          </p:nvPr>
        </p:nvSpPr>
        <p:spPr/>
        <p:txBody>
          <a:bodyPr/>
          <a:lstStyle/>
          <a:p>
            <a:fld id="{606077EA-A5B6-41DA-943C-479F45392C05}" type="slidenum">
              <a:rPr lang="en-US" smtClean="0"/>
              <a:t>9</a:t>
            </a:fld>
            <a:endParaRPr lang="en-US" dirty="0"/>
          </a:p>
        </p:txBody>
      </p:sp>
    </p:spTree>
    <p:extLst>
      <p:ext uri="{BB962C8B-B14F-4D97-AF65-F5344CB8AC3E}">
        <p14:creationId xmlns:p14="http://schemas.microsoft.com/office/powerpoint/2010/main" val="3688068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section, we will discuss auditing user access controls and some key elements of an effective auditing program.</a:t>
            </a:r>
          </a:p>
        </p:txBody>
      </p:sp>
      <p:sp>
        <p:nvSpPr>
          <p:cNvPr id="4" name="Slide Number Placeholder 3"/>
          <p:cNvSpPr>
            <a:spLocks noGrp="1"/>
          </p:cNvSpPr>
          <p:nvPr>
            <p:ph type="sldNum" sz="quarter" idx="5"/>
          </p:nvPr>
        </p:nvSpPr>
        <p:spPr/>
        <p:txBody>
          <a:bodyPr/>
          <a:lstStyle/>
          <a:p>
            <a:fld id="{606077EA-A5B6-41DA-943C-479F45392C05}" type="slidenum">
              <a:rPr lang="en-US" smtClean="0"/>
              <a:t>10</a:t>
            </a:fld>
            <a:endParaRPr lang="en-US" dirty="0"/>
          </a:p>
        </p:txBody>
      </p:sp>
    </p:spTree>
    <p:extLst>
      <p:ext uri="{BB962C8B-B14F-4D97-AF65-F5344CB8AC3E}">
        <p14:creationId xmlns:p14="http://schemas.microsoft.com/office/powerpoint/2010/main" val="817006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8A61111-836A-487D-98F5-E9C0E732E391}" type="datetime1">
              <a:rPr lang="en-US" smtClean="0"/>
              <a:t>5/9/2024</a:t>
            </a:fld>
            <a:endParaRPr lang="en-US"/>
          </a:p>
        </p:txBody>
      </p:sp>
      <p:sp>
        <p:nvSpPr>
          <p:cNvPr id="5" name="Footer Placeholder 4"/>
          <p:cNvSpPr>
            <a:spLocks noGrp="1"/>
          </p:cNvSpPr>
          <p:nvPr>
            <p:ph type="ftr" sz="quarter" idx="11"/>
          </p:nvPr>
        </p:nvSpPr>
        <p:spPr>
          <a:xfrm>
            <a:off x="5047246" y="6374704"/>
            <a:ext cx="4124416" cy="365125"/>
          </a:xfrm>
        </p:spPr>
        <p:txBody>
          <a:bodyPr/>
          <a:lstStyle/>
          <a:p>
            <a:r>
              <a:rPr lang="en-US"/>
              <a:t>Footer</a:t>
            </a:r>
          </a:p>
        </p:txBody>
      </p:sp>
      <p:sp>
        <p:nvSpPr>
          <p:cNvPr id="6" name="Slide Number Placeholder 5"/>
          <p:cNvSpPr>
            <a:spLocks noGrp="1"/>
          </p:cNvSpPr>
          <p:nvPr>
            <p:ph type="sldNum" sz="quarter" idx="12"/>
          </p:nvPr>
        </p:nvSpPr>
        <p:spPr/>
        <p:txBody>
          <a:bodyPr/>
          <a:lstStyle/>
          <a:p>
            <a:fld id="{26001915-CB80-4071-A0A4-F3E54EAF779D}" type="slidenum">
              <a:rPr lang="en-US" smtClean="0"/>
              <a:t>‹#›</a:t>
            </a:fld>
            <a:endParaRPr lang="en-US"/>
          </a:p>
        </p:txBody>
      </p:sp>
      <p:cxnSp>
        <p:nvCxnSpPr>
          <p:cNvPr id="11" name="Straight Connector 10">
            <a:extLst>
              <a:ext uri="{FF2B5EF4-FFF2-40B4-BE49-F238E27FC236}">
                <a16:creationId xmlns:a16="http://schemas.microsoft.com/office/drawing/2014/main" id="{ACE6416B-9445-A236-7735-713F21BC47F1}"/>
              </a:ext>
            </a:extLst>
          </p:cNvPr>
          <p:cNvCxnSpPr>
            <a:cxnSpLocks/>
          </p:cNvCxnSpPr>
          <p:nvPr userDrawn="1"/>
        </p:nvCxnSpPr>
        <p:spPr>
          <a:xfrm>
            <a:off x="5046663" y="1502449"/>
            <a:ext cx="6497637" cy="0"/>
          </a:xfrm>
          <a:prstGeom prst="line">
            <a:avLst/>
          </a:prstGeom>
          <a:ln w="38100">
            <a:solidFill>
              <a:srgbClr val="008576"/>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C330861-E3A0-EE4A-8C55-3A3557CE7FA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47700" y="6372095"/>
            <a:ext cx="1444752" cy="240792"/>
          </a:xfrm>
          <a:prstGeom prst="rect">
            <a:avLst/>
          </a:prstGeom>
        </p:spPr>
      </p:pic>
      <p:pic>
        <p:nvPicPr>
          <p:cNvPr id="15" name="Picture 14">
            <a:extLst>
              <a:ext uri="{FF2B5EF4-FFF2-40B4-BE49-F238E27FC236}">
                <a16:creationId xmlns:a16="http://schemas.microsoft.com/office/drawing/2014/main" id="{A8566C1E-3871-87D1-3AE4-CEAFE1A7E74C}"/>
              </a:ext>
            </a:extLst>
          </p:cNvPr>
          <p:cNvPicPr>
            <a:picLocks noChangeAspect="1"/>
          </p:cNvPicPr>
          <p:nvPr userDrawn="1"/>
        </p:nvPicPr>
        <p:blipFill>
          <a:blip r:embed="rId3"/>
          <a:stretch>
            <a:fillRect/>
          </a:stretch>
        </p:blipFill>
        <p:spPr>
          <a:xfrm>
            <a:off x="4856408" y="342901"/>
            <a:ext cx="6687892" cy="1292464"/>
          </a:xfrm>
          <a:prstGeom prst="rect">
            <a:avLst/>
          </a:prstGeom>
        </p:spPr>
      </p:pic>
      <p:pic>
        <p:nvPicPr>
          <p:cNvPr id="2" name="Picture 1">
            <a:extLst>
              <a:ext uri="{FF2B5EF4-FFF2-40B4-BE49-F238E27FC236}">
                <a16:creationId xmlns:a16="http://schemas.microsoft.com/office/drawing/2014/main" id="{7ED07B1A-B9BE-1CCB-9FCA-76CD8A9F0F2A}"/>
              </a:ext>
            </a:extLst>
          </p:cNvPr>
          <p:cNvPicPr>
            <a:picLocks noChangeAspect="1"/>
          </p:cNvPicPr>
          <p:nvPr userDrawn="1"/>
        </p:nvPicPr>
        <p:blipFill>
          <a:blip r:embed="rId4"/>
          <a:stretch>
            <a:fillRect/>
          </a:stretch>
        </p:blipFill>
        <p:spPr>
          <a:xfrm>
            <a:off x="0" y="0"/>
            <a:ext cx="4797552" cy="6858000"/>
          </a:xfrm>
          <a:prstGeom prst="rect">
            <a:avLst/>
          </a:prstGeom>
        </p:spPr>
      </p:pic>
      <p:pic>
        <p:nvPicPr>
          <p:cNvPr id="7" name="Picture 6">
            <a:extLst>
              <a:ext uri="{FF2B5EF4-FFF2-40B4-BE49-F238E27FC236}">
                <a16:creationId xmlns:a16="http://schemas.microsoft.com/office/drawing/2014/main" id="{ADB08D66-1CEB-3495-A739-68E246B1ED90}"/>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rcRect/>
          <a:stretch/>
        </p:blipFill>
        <p:spPr>
          <a:xfrm>
            <a:off x="647700" y="6372095"/>
            <a:ext cx="1444752" cy="240792"/>
          </a:xfrm>
          <a:prstGeom prst="rect">
            <a:avLst/>
          </a:prstGeom>
        </p:spPr>
      </p:pic>
      <p:pic>
        <p:nvPicPr>
          <p:cNvPr id="9" name="Picture 8">
            <a:extLst>
              <a:ext uri="{FF2B5EF4-FFF2-40B4-BE49-F238E27FC236}">
                <a16:creationId xmlns:a16="http://schemas.microsoft.com/office/drawing/2014/main" id="{1C5AA238-D694-0AF6-DF84-4E0B4B21FFD0}"/>
              </a:ext>
            </a:extLst>
          </p:cNvPr>
          <p:cNvPicPr>
            <a:picLocks noChangeAspect="1"/>
          </p:cNvPicPr>
          <p:nvPr userDrawn="1"/>
        </p:nvPicPr>
        <p:blipFill>
          <a:blip r:embed="rId5"/>
          <a:stretch>
            <a:fillRect/>
          </a:stretch>
        </p:blipFill>
        <p:spPr>
          <a:xfrm>
            <a:off x="5046663" y="1630147"/>
            <a:ext cx="6596444" cy="4584589"/>
          </a:xfrm>
          <a:prstGeom prst="rect">
            <a:avLst/>
          </a:prstGeom>
        </p:spPr>
      </p:pic>
    </p:spTree>
    <p:extLst>
      <p:ext uri="{BB962C8B-B14F-4D97-AF65-F5344CB8AC3E}">
        <p14:creationId xmlns:p14="http://schemas.microsoft.com/office/powerpoint/2010/main" val="2578627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1"/>
            <a:ext cx="10896600" cy="1066800"/>
          </a:xfrm>
          <a:prstGeom prst="rect">
            <a:avLst/>
          </a:prstGeom>
        </p:spPr>
        <p:txBody>
          <a:bodyPr/>
          <a:lstStyle>
            <a:lvl1pPr>
              <a:defRPr baseline="0"/>
            </a:lvl1pPr>
          </a:lstStyle>
          <a:p>
            <a:r>
              <a:rPr lang="en-US" dirty="0"/>
              <a:t>Two Content Layout</a:t>
            </a:r>
          </a:p>
        </p:txBody>
      </p:sp>
      <p:sp>
        <p:nvSpPr>
          <p:cNvPr id="3" name="Content Placeholder 2"/>
          <p:cNvSpPr>
            <a:spLocks noGrp="1"/>
          </p:cNvSpPr>
          <p:nvPr>
            <p:ph sz="half" idx="1"/>
          </p:nvPr>
        </p:nvSpPr>
        <p:spPr>
          <a:xfrm>
            <a:off x="647700" y="1825625"/>
            <a:ext cx="53721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721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476AFD-282F-411D-B635-153437CF35A0}" type="datetime1">
              <a:rPr lang="en-US" smtClean="0"/>
              <a:t>5/9/2024</a:t>
            </a:fld>
            <a:endParaRPr lang="en-US"/>
          </a:p>
        </p:txBody>
      </p:sp>
      <p:sp>
        <p:nvSpPr>
          <p:cNvPr id="6" name="Footer Placeholder 5"/>
          <p:cNvSpPr>
            <a:spLocks noGrp="1"/>
          </p:cNvSpPr>
          <p:nvPr>
            <p:ph type="ftr" sz="quarter" idx="11"/>
          </p:nvPr>
        </p:nvSpPr>
        <p:spPr/>
        <p:txBody>
          <a:bodyPr/>
          <a:lstStyle/>
          <a:p>
            <a:r>
              <a:rPr lang="en-US"/>
              <a:t>Footer</a:t>
            </a:r>
          </a:p>
        </p:txBody>
      </p:sp>
      <p:sp>
        <p:nvSpPr>
          <p:cNvPr id="7" name="Slide Number Placeholder 6"/>
          <p:cNvSpPr>
            <a:spLocks noGrp="1"/>
          </p:cNvSpPr>
          <p:nvPr>
            <p:ph type="sldNum" sz="quarter" idx="12"/>
          </p:nvPr>
        </p:nvSpPr>
        <p:spPr/>
        <p:txBody>
          <a:bodyPr/>
          <a:lstStyle/>
          <a:p>
            <a:fld id="{26001915-CB80-4071-A0A4-F3E54EAF779D}" type="slidenum">
              <a:rPr lang="en-US" smtClean="0"/>
              <a:t>‹#›</a:t>
            </a:fld>
            <a:endParaRPr lang="en-US"/>
          </a:p>
        </p:txBody>
      </p:sp>
    </p:spTree>
    <p:extLst>
      <p:ext uri="{BB962C8B-B14F-4D97-AF65-F5344CB8AC3E}">
        <p14:creationId xmlns:p14="http://schemas.microsoft.com/office/powerpoint/2010/main" val="4143053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1"/>
            <a:ext cx="10896600" cy="1066800"/>
          </a:xfrm>
          <a:prstGeom prst="rect">
            <a:avLst/>
          </a:prstGeom>
        </p:spPr>
        <p:txBody>
          <a:bodyPr/>
          <a:lstStyle>
            <a:lvl1pPr>
              <a:defRPr/>
            </a:lvl1pPr>
          </a:lstStyle>
          <a:p>
            <a:r>
              <a:rPr lang="en-US" dirty="0"/>
              <a:t>Comparison Layout</a:t>
            </a:r>
          </a:p>
        </p:txBody>
      </p:sp>
      <p:sp>
        <p:nvSpPr>
          <p:cNvPr id="3" name="Text Placeholder 2"/>
          <p:cNvSpPr>
            <a:spLocks noGrp="1"/>
          </p:cNvSpPr>
          <p:nvPr>
            <p:ph type="body" idx="1" hasCustomPrompt="1"/>
          </p:nvPr>
        </p:nvSpPr>
        <p:spPr>
          <a:xfrm>
            <a:off x="647700" y="1866899"/>
            <a:ext cx="5349875" cy="6381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your text here</a:t>
            </a:r>
          </a:p>
        </p:txBody>
      </p:sp>
      <p:sp>
        <p:nvSpPr>
          <p:cNvPr id="4" name="Content Placeholder 3"/>
          <p:cNvSpPr>
            <a:spLocks noGrp="1"/>
          </p:cNvSpPr>
          <p:nvPr>
            <p:ph sz="half" idx="2"/>
          </p:nvPr>
        </p:nvSpPr>
        <p:spPr>
          <a:xfrm>
            <a:off x="647700" y="2505075"/>
            <a:ext cx="5349875" cy="3667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72200" y="1866899"/>
            <a:ext cx="5372100" cy="6381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your text here</a:t>
            </a:r>
          </a:p>
        </p:txBody>
      </p:sp>
      <p:sp>
        <p:nvSpPr>
          <p:cNvPr id="6" name="Content Placeholder 5"/>
          <p:cNvSpPr>
            <a:spLocks noGrp="1"/>
          </p:cNvSpPr>
          <p:nvPr>
            <p:ph sz="quarter" idx="4"/>
          </p:nvPr>
        </p:nvSpPr>
        <p:spPr>
          <a:xfrm>
            <a:off x="6172200" y="2505075"/>
            <a:ext cx="5372100" cy="3667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97677B-B5D5-4B1E-9474-944361E7396C}" type="datetime1">
              <a:rPr lang="en-US" smtClean="0"/>
              <a:t>5/9/2024</a:t>
            </a:fld>
            <a:endParaRPr lang="en-US"/>
          </a:p>
        </p:txBody>
      </p:sp>
      <p:sp>
        <p:nvSpPr>
          <p:cNvPr id="8" name="Footer Placeholder 7"/>
          <p:cNvSpPr>
            <a:spLocks noGrp="1"/>
          </p:cNvSpPr>
          <p:nvPr>
            <p:ph type="ftr" sz="quarter" idx="11"/>
          </p:nvPr>
        </p:nvSpPr>
        <p:spPr/>
        <p:txBody>
          <a:bodyPr/>
          <a:lstStyle/>
          <a:p>
            <a:r>
              <a:rPr lang="en-US"/>
              <a:t>Footer</a:t>
            </a:r>
          </a:p>
        </p:txBody>
      </p:sp>
      <p:sp>
        <p:nvSpPr>
          <p:cNvPr id="9" name="Slide Number Placeholder 8"/>
          <p:cNvSpPr>
            <a:spLocks noGrp="1"/>
          </p:cNvSpPr>
          <p:nvPr>
            <p:ph type="sldNum" sz="quarter" idx="12"/>
          </p:nvPr>
        </p:nvSpPr>
        <p:spPr/>
        <p:txBody>
          <a:bodyPr/>
          <a:lstStyle/>
          <a:p>
            <a:fld id="{26001915-CB80-4071-A0A4-F3E54EAF779D}" type="slidenum">
              <a:rPr lang="en-US" smtClean="0"/>
              <a:t>‹#›</a:t>
            </a:fld>
            <a:endParaRPr lang="en-US"/>
          </a:p>
        </p:txBody>
      </p:sp>
    </p:spTree>
    <p:extLst>
      <p:ext uri="{BB962C8B-B14F-4D97-AF65-F5344CB8AC3E}">
        <p14:creationId xmlns:p14="http://schemas.microsoft.com/office/powerpoint/2010/main" val="2936709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0"/>
            <a:ext cx="10896600" cy="733925"/>
          </a:xfrm>
          <a:prstGeom prst="rect">
            <a:avLst/>
          </a:prstGeom>
        </p:spPr>
        <p:txBody>
          <a:bodyPr/>
          <a:lstStyle>
            <a:lvl1pPr>
              <a:defRPr/>
            </a:lvl1pPr>
          </a:lstStyle>
          <a:p>
            <a:r>
              <a:rPr lang="en-US" dirty="0"/>
              <a:t>Title Only Layout</a:t>
            </a:r>
          </a:p>
        </p:txBody>
      </p:sp>
      <p:sp>
        <p:nvSpPr>
          <p:cNvPr id="3" name="Date Placeholder 2"/>
          <p:cNvSpPr>
            <a:spLocks noGrp="1"/>
          </p:cNvSpPr>
          <p:nvPr>
            <p:ph type="dt" sz="half" idx="10"/>
          </p:nvPr>
        </p:nvSpPr>
        <p:spPr/>
        <p:txBody>
          <a:bodyPr/>
          <a:lstStyle/>
          <a:p>
            <a:fld id="{935BAB7F-0DB3-42F4-A9E6-F0266928A163}" type="datetime1">
              <a:rPr lang="en-US" smtClean="0"/>
              <a:t>5/9/2024</a:t>
            </a:fld>
            <a:endParaRPr lang="en-US"/>
          </a:p>
        </p:txBody>
      </p:sp>
      <p:sp>
        <p:nvSpPr>
          <p:cNvPr id="4" name="Footer Placeholder 3"/>
          <p:cNvSpPr>
            <a:spLocks noGrp="1"/>
          </p:cNvSpPr>
          <p:nvPr>
            <p:ph type="ftr" sz="quarter" idx="11"/>
          </p:nvPr>
        </p:nvSpPr>
        <p:spPr/>
        <p:txBody>
          <a:bodyPr/>
          <a:lstStyle/>
          <a:p>
            <a:r>
              <a:rPr lang="en-US"/>
              <a:t>Footer</a:t>
            </a:r>
          </a:p>
        </p:txBody>
      </p:sp>
      <p:sp>
        <p:nvSpPr>
          <p:cNvPr id="5" name="Slide Number Placeholder 4"/>
          <p:cNvSpPr>
            <a:spLocks noGrp="1"/>
          </p:cNvSpPr>
          <p:nvPr>
            <p:ph type="sldNum" sz="quarter" idx="12"/>
          </p:nvPr>
        </p:nvSpPr>
        <p:spPr/>
        <p:txBody>
          <a:bodyPr/>
          <a:lstStyle/>
          <a:p>
            <a:fld id="{26001915-CB80-4071-A0A4-F3E54EAF779D}" type="slidenum">
              <a:rPr lang="en-US" smtClean="0"/>
              <a:t>‹#›</a:t>
            </a:fld>
            <a:endParaRPr lang="en-US"/>
          </a:p>
        </p:txBody>
      </p:sp>
      <p:sp>
        <p:nvSpPr>
          <p:cNvPr id="6" name="Text Placeholder 10"/>
          <p:cNvSpPr>
            <a:spLocks noGrp="1"/>
          </p:cNvSpPr>
          <p:nvPr>
            <p:ph type="body" sz="quarter" idx="13" hasCustomPrompt="1"/>
          </p:nvPr>
        </p:nvSpPr>
        <p:spPr>
          <a:xfrm>
            <a:off x="647700" y="1076825"/>
            <a:ext cx="10896600" cy="332875"/>
          </a:xfrm>
          <a:prstGeom prst="rect">
            <a:avLst/>
          </a:prstGeom>
        </p:spPr>
        <p:txBody>
          <a:bodyPr anchor="b"/>
          <a:lstStyle>
            <a:lvl1pPr marL="0" indent="0">
              <a:buNone/>
              <a:defRPr sz="2400" baseline="0">
                <a:solidFill>
                  <a:srgbClr val="B3E46E"/>
                </a:solidFill>
                <a:latin typeface="WSECU Basis Grotesque Pro Light" panose="020B0303030604040103" pitchFamily="34" charset="0"/>
              </a:defRPr>
            </a:lvl1pPr>
          </a:lstStyle>
          <a:p>
            <a:pPr lvl="0"/>
            <a:r>
              <a:rPr lang="en-US" dirty="0"/>
              <a:t>Sub Header text</a:t>
            </a:r>
          </a:p>
        </p:txBody>
      </p:sp>
    </p:spTree>
    <p:extLst>
      <p:ext uri="{BB962C8B-B14F-4D97-AF65-F5344CB8AC3E}">
        <p14:creationId xmlns:p14="http://schemas.microsoft.com/office/powerpoint/2010/main" val="1492873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0"/>
            <a:ext cx="10896600" cy="733925"/>
          </a:xfrm>
          <a:prstGeom prst="rect">
            <a:avLst/>
          </a:prstGeom>
        </p:spPr>
        <p:txBody>
          <a:bodyPr/>
          <a:lstStyle>
            <a:lvl1pPr>
              <a:defRPr/>
            </a:lvl1pPr>
          </a:lstStyle>
          <a:p>
            <a:r>
              <a:rPr lang="en-US" dirty="0"/>
              <a:t>Text Quote Layout</a:t>
            </a:r>
          </a:p>
        </p:txBody>
      </p:sp>
      <p:sp>
        <p:nvSpPr>
          <p:cNvPr id="3" name="Date Placeholder 2"/>
          <p:cNvSpPr>
            <a:spLocks noGrp="1"/>
          </p:cNvSpPr>
          <p:nvPr>
            <p:ph type="dt" sz="half" idx="10"/>
          </p:nvPr>
        </p:nvSpPr>
        <p:spPr/>
        <p:txBody>
          <a:bodyPr/>
          <a:lstStyle/>
          <a:p>
            <a:fld id="{871178A0-E1B3-429C-858C-85D680F5478A}" type="datetime1">
              <a:rPr lang="en-US" smtClean="0"/>
              <a:t>5/9/2024</a:t>
            </a:fld>
            <a:endParaRPr lang="en-US"/>
          </a:p>
        </p:txBody>
      </p:sp>
      <p:sp>
        <p:nvSpPr>
          <p:cNvPr id="4" name="Footer Placeholder 3"/>
          <p:cNvSpPr>
            <a:spLocks noGrp="1"/>
          </p:cNvSpPr>
          <p:nvPr>
            <p:ph type="ftr" sz="quarter" idx="11"/>
          </p:nvPr>
        </p:nvSpPr>
        <p:spPr/>
        <p:txBody>
          <a:bodyPr/>
          <a:lstStyle/>
          <a:p>
            <a:r>
              <a:rPr lang="en-US"/>
              <a:t>Footer</a:t>
            </a:r>
          </a:p>
        </p:txBody>
      </p:sp>
      <p:sp>
        <p:nvSpPr>
          <p:cNvPr id="5" name="Slide Number Placeholder 4"/>
          <p:cNvSpPr>
            <a:spLocks noGrp="1"/>
          </p:cNvSpPr>
          <p:nvPr>
            <p:ph type="sldNum" sz="quarter" idx="12"/>
          </p:nvPr>
        </p:nvSpPr>
        <p:spPr/>
        <p:txBody>
          <a:bodyPr/>
          <a:lstStyle/>
          <a:p>
            <a:fld id="{26001915-CB80-4071-A0A4-F3E54EAF779D}" type="slidenum">
              <a:rPr lang="en-US" smtClean="0"/>
              <a:t>‹#›</a:t>
            </a:fld>
            <a:endParaRPr lang="en-US"/>
          </a:p>
        </p:txBody>
      </p:sp>
      <p:sp>
        <p:nvSpPr>
          <p:cNvPr id="7" name="Text Placeholder 9"/>
          <p:cNvSpPr>
            <a:spLocks noGrp="1"/>
          </p:cNvSpPr>
          <p:nvPr>
            <p:ph type="body" sz="quarter" idx="14" hasCustomPrompt="1"/>
          </p:nvPr>
        </p:nvSpPr>
        <p:spPr>
          <a:xfrm>
            <a:off x="647700" y="1866900"/>
            <a:ext cx="10896600" cy="3318049"/>
          </a:xfrm>
          <a:prstGeom prst="rect">
            <a:avLst/>
          </a:prstGeom>
        </p:spPr>
        <p:txBody>
          <a:bodyPr/>
          <a:lstStyle>
            <a:lvl1pPr marL="0" indent="0" algn="ctr">
              <a:buNone/>
              <a:defRPr sz="3200" baseline="0">
                <a:solidFill>
                  <a:schemeClr val="accent3"/>
                </a:solidFill>
                <a:latin typeface="+mj-lt"/>
              </a:defRPr>
            </a:lvl1pPr>
          </a:lstStyle>
          <a:p>
            <a:pPr lvl="0"/>
            <a:r>
              <a:rPr lang="en-US" sz="3200" dirty="0"/>
              <a:t>“Lorem ipsum dolor sit </a:t>
            </a:r>
            <a:r>
              <a:rPr lang="en-US" sz="3200" dirty="0" err="1"/>
              <a:t>amet</a:t>
            </a:r>
            <a:r>
              <a:rPr lang="en-US" sz="3200" dirty="0"/>
              <a:t>, </a:t>
            </a:r>
            <a:r>
              <a:rPr lang="en-US" sz="3200" dirty="0" err="1"/>
              <a:t>consectetur</a:t>
            </a:r>
            <a:r>
              <a:rPr lang="en-US" sz="3200" dirty="0"/>
              <a:t> </a:t>
            </a:r>
            <a:r>
              <a:rPr lang="en-US" sz="3200" dirty="0" err="1"/>
              <a:t>adipiscing</a:t>
            </a:r>
            <a:r>
              <a:rPr lang="en-US" sz="3200" dirty="0"/>
              <a:t> </a:t>
            </a:r>
            <a:r>
              <a:rPr lang="en-US" sz="3200" dirty="0" err="1"/>
              <a:t>elit</a:t>
            </a:r>
            <a:r>
              <a:rPr lang="en-US" sz="3200" dirty="0"/>
              <a:t>. </a:t>
            </a:r>
            <a:r>
              <a:rPr lang="en-US" sz="3200" dirty="0" err="1"/>
              <a:t>Aliquam</a:t>
            </a:r>
            <a:r>
              <a:rPr lang="en-US" sz="3200" dirty="0"/>
              <a:t> </a:t>
            </a:r>
            <a:r>
              <a:rPr lang="en-US" sz="3200" dirty="0" err="1"/>
              <a:t>luctus</a:t>
            </a:r>
            <a:r>
              <a:rPr lang="en-US" sz="3200" dirty="0"/>
              <a:t> </a:t>
            </a:r>
            <a:r>
              <a:rPr lang="en-US" sz="3200" dirty="0" err="1"/>
              <a:t>augue</a:t>
            </a:r>
            <a:r>
              <a:rPr lang="en-US" sz="3200" dirty="0"/>
              <a:t> </a:t>
            </a:r>
            <a:r>
              <a:rPr lang="en-US" sz="3200" dirty="0" err="1"/>
              <a:t>quis</a:t>
            </a:r>
            <a:r>
              <a:rPr lang="en-US" sz="3200" dirty="0"/>
              <a:t> </a:t>
            </a:r>
            <a:r>
              <a:rPr lang="en-US" sz="3200" dirty="0" err="1"/>
              <a:t>tristique</a:t>
            </a:r>
            <a:r>
              <a:rPr lang="en-US" sz="3200" dirty="0"/>
              <a:t> semper. </a:t>
            </a:r>
            <a:r>
              <a:rPr lang="en-US" sz="3200" dirty="0" err="1"/>
              <a:t>Pellentesque</a:t>
            </a:r>
            <a:r>
              <a:rPr lang="en-US" sz="3200" dirty="0"/>
              <a:t> ac </a:t>
            </a:r>
            <a:r>
              <a:rPr lang="en-US" sz="3200" dirty="0" err="1"/>
              <a:t>mauris</a:t>
            </a:r>
            <a:r>
              <a:rPr lang="en-US" sz="3200" dirty="0"/>
              <a:t> </a:t>
            </a:r>
            <a:r>
              <a:rPr lang="en-US" sz="3200" dirty="0" err="1"/>
              <a:t>molestie</a:t>
            </a:r>
            <a:r>
              <a:rPr lang="en-US" sz="3200" dirty="0"/>
              <a:t>, </a:t>
            </a:r>
            <a:r>
              <a:rPr lang="en-US" sz="3200" dirty="0" err="1"/>
              <a:t>posuere</a:t>
            </a:r>
            <a:r>
              <a:rPr lang="en-US" sz="3200" dirty="0"/>
              <a:t> nisi </a:t>
            </a:r>
            <a:r>
              <a:rPr lang="en-US" sz="3200" dirty="0" err="1"/>
              <a:t>sed</a:t>
            </a:r>
            <a:r>
              <a:rPr lang="en-US" sz="3200" dirty="0"/>
              <a:t>, </a:t>
            </a:r>
            <a:r>
              <a:rPr lang="en-US" sz="3200" dirty="0" err="1"/>
              <a:t>faucibus</a:t>
            </a:r>
            <a:r>
              <a:rPr lang="en-US" sz="3200" dirty="0"/>
              <a:t> </a:t>
            </a:r>
            <a:r>
              <a:rPr lang="en-US" sz="3200" dirty="0" err="1"/>
              <a:t>risus</a:t>
            </a:r>
            <a:r>
              <a:rPr lang="en-US" sz="3200" dirty="0"/>
              <a:t>.”</a:t>
            </a:r>
            <a:endParaRPr lang="en-US" dirty="0"/>
          </a:p>
        </p:txBody>
      </p:sp>
      <p:sp>
        <p:nvSpPr>
          <p:cNvPr id="8" name="Text Placeholder 19"/>
          <p:cNvSpPr>
            <a:spLocks noGrp="1"/>
          </p:cNvSpPr>
          <p:nvPr>
            <p:ph type="body" sz="quarter" idx="15" hasCustomPrompt="1"/>
          </p:nvPr>
        </p:nvSpPr>
        <p:spPr>
          <a:xfrm>
            <a:off x="4305764" y="4320231"/>
            <a:ext cx="3580470" cy="434780"/>
          </a:xfrm>
          <a:prstGeom prst="rect">
            <a:avLst/>
          </a:prstGeom>
        </p:spPr>
        <p:txBody>
          <a:bodyPr/>
          <a:lstStyle>
            <a:lvl1pPr marL="0" indent="0">
              <a:spcBef>
                <a:spcPts val="0"/>
              </a:spcBef>
              <a:buNone/>
              <a:defRPr sz="2400" b="1">
                <a:solidFill>
                  <a:schemeClr val="accent2"/>
                </a:solidFill>
                <a:latin typeface="+mn-lt"/>
              </a:defRPr>
            </a:lvl1pPr>
          </a:lstStyle>
          <a:p>
            <a:pPr lvl="0"/>
            <a:r>
              <a:rPr lang="en-US" dirty="0"/>
              <a:t>- First name Last name</a:t>
            </a:r>
          </a:p>
        </p:txBody>
      </p:sp>
      <p:pic>
        <p:nvPicPr>
          <p:cNvPr id="9" name="Picture 8">
            <a:extLst>
              <a:ext uri="{FF2B5EF4-FFF2-40B4-BE49-F238E27FC236}">
                <a16:creationId xmlns:a16="http://schemas.microsoft.com/office/drawing/2014/main" id="{BBD00EB6-89EC-FF8C-AF5A-C4D74C581528}"/>
              </a:ext>
            </a:extLst>
          </p:cNvPr>
          <p:cNvPicPr>
            <a:picLocks noChangeAspect="1"/>
          </p:cNvPicPr>
          <p:nvPr userDrawn="1"/>
        </p:nvPicPr>
        <p:blipFill rotWithShape="1">
          <a:blip r:embed="rId2" cstate="print">
            <a:alphaModFix amt="9000"/>
            <a:extLst>
              <a:ext uri="{28A0092B-C50C-407E-A947-70E740481C1C}">
                <a14:useLocalDpi xmlns:a14="http://schemas.microsoft.com/office/drawing/2010/main"/>
              </a:ext>
            </a:extLst>
          </a:blip>
          <a:srcRect t="-17783" b="-58699"/>
          <a:stretch/>
        </p:blipFill>
        <p:spPr>
          <a:xfrm>
            <a:off x="0" y="0"/>
            <a:ext cx="12192000" cy="6858000"/>
          </a:xfrm>
          <a:prstGeom prst="rect">
            <a:avLst/>
          </a:prstGeom>
        </p:spPr>
      </p:pic>
    </p:spTree>
    <p:extLst>
      <p:ext uri="{BB962C8B-B14F-4D97-AF65-F5344CB8AC3E}">
        <p14:creationId xmlns:p14="http://schemas.microsoft.com/office/powerpoint/2010/main" val="589520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FAFFA2-C752-4377-99B8-3C4E96D50A1D}" type="datetime1">
              <a:rPr lang="en-US" smtClean="0"/>
              <a:t>5/9/2024</a:t>
            </a:fld>
            <a:endParaRPr lang="en-US"/>
          </a:p>
        </p:txBody>
      </p:sp>
      <p:sp>
        <p:nvSpPr>
          <p:cNvPr id="3" name="Footer Placeholder 2"/>
          <p:cNvSpPr>
            <a:spLocks noGrp="1"/>
          </p:cNvSpPr>
          <p:nvPr>
            <p:ph type="ftr" sz="quarter" idx="11"/>
          </p:nvPr>
        </p:nvSpPr>
        <p:spPr/>
        <p:txBody>
          <a:bodyPr/>
          <a:lstStyle/>
          <a:p>
            <a:r>
              <a:rPr lang="en-US"/>
              <a:t>Footer</a:t>
            </a:r>
          </a:p>
        </p:txBody>
      </p:sp>
      <p:sp>
        <p:nvSpPr>
          <p:cNvPr id="4" name="Slide Number Placeholder 3"/>
          <p:cNvSpPr>
            <a:spLocks noGrp="1"/>
          </p:cNvSpPr>
          <p:nvPr>
            <p:ph type="sldNum" sz="quarter" idx="12"/>
          </p:nvPr>
        </p:nvSpPr>
        <p:spPr/>
        <p:txBody>
          <a:bodyPr/>
          <a:lstStyle/>
          <a:p>
            <a:fld id="{26001915-CB80-4071-A0A4-F3E54EAF779D}" type="slidenum">
              <a:rPr lang="en-US" smtClean="0"/>
              <a:t>‹#›</a:t>
            </a:fld>
            <a:endParaRPr lang="en-US"/>
          </a:p>
        </p:txBody>
      </p:sp>
    </p:spTree>
    <p:extLst>
      <p:ext uri="{BB962C8B-B14F-4D97-AF65-F5344CB8AC3E}">
        <p14:creationId xmlns:p14="http://schemas.microsoft.com/office/powerpoint/2010/main" val="2987214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0"/>
            <a:ext cx="4124325" cy="1524000"/>
          </a:xfrm>
          <a:prstGeom prst="rect">
            <a:avLst/>
          </a:prstGeom>
        </p:spPr>
        <p:txBody>
          <a:bodyPr anchor="b"/>
          <a:lstStyle>
            <a:lvl1pPr>
              <a:defRPr sz="3200"/>
            </a:lvl1pPr>
          </a:lstStyle>
          <a:p>
            <a:r>
              <a:rPr lang="en-US" dirty="0"/>
              <a:t>Content with Caption Layout</a:t>
            </a:r>
          </a:p>
        </p:txBody>
      </p:sp>
      <p:sp>
        <p:nvSpPr>
          <p:cNvPr id="3" name="Content Placeholder 2"/>
          <p:cNvSpPr>
            <a:spLocks noGrp="1"/>
          </p:cNvSpPr>
          <p:nvPr>
            <p:ph idx="1"/>
          </p:nvPr>
        </p:nvSpPr>
        <p:spPr>
          <a:xfrm>
            <a:off x="5183188" y="987425"/>
            <a:ext cx="6361112" cy="5184775"/>
          </a:xfrm>
        </p:spPr>
        <p:txBody>
          <a:bodyPr/>
          <a:lstStyle>
            <a:lvl1pPr>
              <a:defRPr sz="24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647700" y="1866900"/>
            <a:ext cx="4124325" cy="43053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your caption here</a:t>
            </a:r>
          </a:p>
        </p:txBody>
      </p:sp>
      <p:sp>
        <p:nvSpPr>
          <p:cNvPr id="5" name="Date Placeholder 4"/>
          <p:cNvSpPr>
            <a:spLocks noGrp="1"/>
          </p:cNvSpPr>
          <p:nvPr>
            <p:ph type="dt" sz="half" idx="10"/>
          </p:nvPr>
        </p:nvSpPr>
        <p:spPr/>
        <p:txBody>
          <a:bodyPr/>
          <a:lstStyle/>
          <a:p>
            <a:fld id="{CB28F037-11D6-4772-802A-D9CF6D9F64F2}" type="datetime1">
              <a:rPr lang="en-US" smtClean="0"/>
              <a:t>5/9/2024</a:t>
            </a:fld>
            <a:endParaRPr lang="en-US"/>
          </a:p>
        </p:txBody>
      </p:sp>
      <p:sp>
        <p:nvSpPr>
          <p:cNvPr id="6" name="Footer Placeholder 5"/>
          <p:cNvSpPr>
            <a:spLocks noGrp="1"/>
          </p:cNvSpPr>
          <p:nvPr>
            <p:ph type="ftr" sz="quarter" idx="11"/>
          </p:nvPr>
        </p:nvSpPr>
        <p:spPr/>
        <p:txBody>
          <a:bodyPr/>
          <a:lstStyle/>
          <a:p>
            <a:r>
              <a:rPr lang="en-US"/>
              <a:t>Footer</a:t>
            </a:r>
          </a:p>
        </p:txBody>
      </p:sp>
      <p:sp>
        <p:nvSpPr>
          <p:cNvPr id="7" name="Slide Number Placeholder 6"/>
          <p:cNvSpPr>
            <a:spLocks noGrp="1"/>
          </p:cNvSpPr>
          <p:nvPr>
            <p:ph type="sldNum" sz="quarter" idx="12"/>
          </p:nvPr>
        </p:nvSpPr>
        <p:spPr/>
        <p:txBody>
          <a:bodyPr/>
          <a:lstStyle/>
          <a:p>
            <a:fld id="{26001915-CB80-4071-A0A4-F3E54EAF779D}" type="slidenum">
              <a:rPr lang="en-US" smtClean="0"/>
              <a:t>‹#›</a:t>
            </a:fld>
            <a:endParaRPr lang="en-US"/>
          </a:p>
        </p:txBody>
      </p:sp>
    </p:spTree>
    <p:extLst>
      <p:ext uri="{BB962C8B-B14F-4D97-AF65-F5344CB8AC3E}">
        <p14:creationId xmlns:p14="http://schemas.microsoft.com/office/powerpoint/2010/main" val="4036556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0"/>
            <a:ext cx="4124325" cy="1524000"/>
          </a:xfrm>
          <a:prstGeom prst="rect">
            <a:avLst/>
          </a:prstGeom>
        </p:spPr>
        <p:txBody>
          <a:bodyPr anchor="b"/>
          <a:lstStyle>
            <a:lvl1pPr>
              <a:defRPr sz="3200" baseline="0"/>
            </a:lvl1pPr>
          </a:lstStyle>
          <a:p>
            <a:r>
              <a:rPr lang="en-US" dirty="0"/>
              <a:t>Picture with Caption Layout</a:t>
            </a:r>
          </a:p>
        </p:txBody>
      </p:sp>
      <p:sp>
        <p:nvSpPr>
          <p:cNvPr id="3" name="Picture Placeholder 2"/>
          <p:cNvSpPr>
            <a:spLocks noGrp="1"/>
          </p:cNvSpPr>
          <p:nvPr>
            <p:ph type="pic" idx="1"/>
          </p:nvPr>
        </p:nvSpPr>
        <p:spPr>
          <a:xfrm>
            <a:off x="5183188" y="987425"/>
            <a:ext cx="6361112"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647700" y="1866900"/>
            <a:ext cx="4124325" cy="43053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your caption here</a:t>
            </a:r>
          </a:p>
        </p:txBody>
      </p:sp>
      <p:sp>
        <p:nvSpPr>
          <p:cNvPr id="5" name="Date Placeholder 4"/>
          <p:cNvSpPr>
            <a:spLocks noGrp="1"/>
          </p:cNvSpPr>
          <p:nvPr>
            <p:ph type="dt" sz="half" idx="10"/>
          </p:nvPr>
        </p:nvSpPr>
        <p:spPr/>
        <p:txBody>
          <a:bodyPr/>
          <a:lstStyle/>
          <a:p>
            <a:fld id="{53DE6911-04AA-4372-BAC6-283C44CC7FFA}" type="datetime1">
              <a:rPr lang="en-US" smtClean="0"/>
              <a:t>5/9/2024</a:t>
            </a:fld>
            <a:endParaRPr lang="en-US"/>
          </a:p>
        </p:txBody>
      </p:sp>
      <p:sp>
        <p:nvSpPr>
          <p:cNvPr id="6" name="Footer Placeholder 5"/>
          <p:cNvSpPr>
            <a:spLocks noGrp="1"/>
          </p:cNvSpPr>
          <p:nvPr>
            <p:ph type="ftr" sz="quarter" idx="11"/>
          </p:nvPr>
        </p:nvSpPr>
        <p:spPr/>
        <p:txBody>
          <a:bodyPr/>
          <a:lstStyle/>
          <a:p>
            <a:r>
              <a:rPr lang="en-US"/>
              <a:t>Footer</a:t>
            </a:r>
          </a:p>
        </p:txBody>
      </p:sp>
      <p:sp>
        <p:nvSpPr>
          <p:cNvPr id="7" name="Slide Number Placeholder 6"/>
          <p:cNvSpPr>
            <a:spLocks noGrp="1"/>
          </p:cNvSpPr>
          <p:nvPr>
            <p:ph type="sldNum" sz="quarter" idx="12"/>
          </p:nvPr>
        </p:nvSpPr>
        <p:spPr/>
        <p:txBody>
          <a:bodyPr/>
          <a:lstStyle/>
          <a:p>
            <a:fld id="{26001915-CB80-4071-A0A4-F3E54EAF779D}" type="slidenum">
              <a:rPr lang="en-US" smtClean="0"/>
              <a:t>‹#›</a:t>
            </a:fld>
            <a:endParaRPr lang="en-US"/>
          </a:p>
        </p:txBody>
      </p:sp>
    </p:spTree>
    <p:extLst>
      <p:ext uri="{BB962C8B-B14F-4D97-AF65-F5344CB8AC3E}">
        <p14:creationId xmlns:p14="http://schemas.microsoft.com/office/powerpoint/2010/main" val="3310409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14817" y="1122363"/>
            <a:ext cx="10014558" cy="1614574"/>
          </a:xfrm>
          <a:prstGeom prst="rect">
            <a:avLst/>
          </a:prstGeom>
        </p:spPr>
        <p:txBody>
          <a:bodyPr anchor="b">
            <a:normAutofit/>
          </a:bodyPr>
          <a:lstStyle>
            <a:lvl1pPr algn="l">
              <a:defRPr sz="5400" b="1"/>
            </a:lvl1pPr>
          </a:lstStyle>
          <a:p>
            <a:r>
              <a:rPr lang="en-US" dirty="0"/>
              <a:t>Presentation Title</a:t>
            </a:r>
          </a:p>
        </p:txBody>
      </p:sp>
      <p:sp>
        <p:nvSpPr>
          <p:cNvPr id="3" name="Subtitle 2"/>
          <p:cNvSpPr>
            <a:spLocks noGrp="1"/>
          </p:cNvSpPr>
          <p:nvPr>
            <p:ph type="subTitle" idx="1" hasCustomPrompt="1"/>
          </p:nvPr>
        </p:nvSpPr>
        <p:spPr>
          <a:xfrm>
            <a:off x="1114817" y="2736937"/>
            <a:ext cx="10014558" cy="1655762"/>
          </a:xfrm>
        </p:spPr>
        <p:txBody>
          <a:bodyPr>
            <a:normAutofit/>
          </a:bodyPr>
          <a:lstStyle>
            <a:lvl1pPr marL="0" indent="0" algn="l">
              <a:buNone/>
              <a:defRPr sz="3600">
                <a:latin typeface="WSECU Basis Grotesque Pro Light" panose="020B03030306040401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Department or supporting info</a:t>
            </a:r>
          </a:p>
        </p:txBody>
      </p:sp>
      <p:sp>
        <p:nvSpPr>
          <p:cNvPr id="4" name="Date Placeholder 3"/>
          <p:cNvSpPr>
            <a:spLocks noGrp="1"/>
          </p:cNvSpPr>
          <p:nvPr>
            <p:ph type="dt" sz="half" idx="10"/>
          </p:nvPr>
        </p:nvSpPr>
        <p:spPr/>
        <p:txBody>
          <a:bodyPr/>
          <a:lstStyle/>
          <a:p>
            <a:fld id="{ED825A7C-E3E6-4E92-B77F-F26046825817}" type="datetime1">
              <a:rPr lang="en-US" smtClean="0"/>
              <a:t>5/9/2024</a:t>
            </a:fld>
            <a:endParaRPr lang="en-US"/>
          </a:p>
        </p:txBody>
      </p:sp>
      <p:sp>
        <p:nvSpPr>
          <p:cNvPr id="5" name="Footer Placeholder 4"/>
          <p:cNvSpPr>
            <a:spLocks noGrp="1"/>
          </p:cNvSpPr>
          <p:nvPr>
            <p:ph type="ftr" sz="quarter" idx="11"/>
          </p:nvPr>
        </p:nvSpPr>
        <p:spPr/>
        <p:txBody>
          <a:bodyPr/>
          <a:lstStyle/>
          <a:p>
            <a:r>
              <a:rPr lang="en-US"/>
              <a:t>Footer</a:t>
            </a:r>
          </a:p>
        </p:txBody>
      </p:sp>
      <p:sp>
        <p:nvSpPr>
          <p:cNvPr id="6" name="Slide Number Placeholder 5"/>
          <p:cNvSpPr>
            <a:spLocks noGrp="1"/>
          </p:cNvSpPr>
          <p:nvPr>
            <p:ph type="sldNum" sz="quarter" idx="12"/>
          </p:nvPr>
        </p:nvSpPr>
        <p:spPr/>
        <p:txBody>
          <a:bodyPr/>
          <a:lstStyle/>
          <a:p>
            <a:fld id="{26001915-CB80-4071-A0A4-F3E54EAF779D}" type="slidenum">
              <a:rPr lang="en-US" smtClean="0"/>
              <a:t>‹#›</a:t>
            </a:fld>
            <a:endParaRPr lang="en-US"/>
          </a:p>
        </p:txBody>
      </p:sp>
      <p:pic>
        <p:nvPicPr>
          <p:cNvPr id="7" name="Picture 6">
            <a:extLst>
              <a:ext uri="{FF2B5EF4-FFF2-40B4-BE49-F238E27FC236}">
                <a16:creationId xmlns:a16="http://schemas.microsoft.com/office/drawing/2014/main" id="{A31A3B19-48B8-399D-A486-B66A653F96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904732"/>
            <a:ext cx="12192000" cy="2071517"/>
          </a:xfrm>
          <a:prstGeom prst="rect">
            <a:avLst/>
          </a:prstGeom>
        </p:spPr>
      </p:pic>
    </p:spTree>
    <p:extLst>
      <p:ext uri="{BB962C8B-B14F-4D97-AF65-F5344CB8AC3E}">
        <p14:creationId xmlns:p14="http://schemas.microsoft.com/office/powerpoint/2010/main" val="2915008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7" name="Google Shape;83;p13"/>
          <p:cNvSpPr/>
          <p:nvPr userDrawn="1"/>
        </p:nvSpPr>
        <p:spPr>
          <a:xfrm rot="10800000" flipH="1">
            <a:off x="0" y="0"/>
            <a:ext cx="4102000" cy="6858000"/>
          </a:xfrm>
          <a:prstGeom prst="round1Rect">
            <a:avLst>
              <a:gd name="adj" fmla="val 30599"/>
            </a:avLst>
          </a:prstGeom>
          <a:solidFill>
            <a:schemeClr val="tx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067" b="0" i="0" u="none" strike="noStrike" cap="none" dirty="0">
              <a:solidFill>
                <a:schemeClr val="lt1"/>
              </a:solidFill>
              <a:latin typeface="Arial"/>
              <a:ea typeface="Arial"/>
              <a:cs typeface="Arial"/>
              <a:sym typeface="Arial"/>
            </a:endParaRPr>
          </a:p>
        </p:txBody>
      </p:sp>
      <p:sp>
        <p:nvSpPr>
          <p:cNvPr id="2" name="Title 1"/>
          <p:cNvSpPr>
            <a:spLocks noGrp="1"/>
          </p:cNvSpPr>
          <p:nvPr>
            <p:ph type="title" hasCustomPrompt="1"/>
          </p:nvPr>
        </p:nvSpPr>
        <p:spPr>
          <a:xfrm>
            <a:off x="429684" y="2538663"/>
            <a:ext cx="3449600" cy="880641"/>
          </a:xfrm>
          <a:prstGeom prst="rect">
            <a:avLst/>
          </a:prstGeom>
        </p:spPr>
        <p:txBody>
          <a:bodyPr>
            <a:noAutofit/>
          </a:bodyPr>
          <a:lstStyle>
            <a:lvl1pPr>
              <a:defRPr sz="5400">
                <a:solidFill>
                  <a:schemeClr val="bg1"/>
                </a:solidFill>
              </a:defRPr>
            </a:lvl1pPr>
          </a:lstStyle>
          <a:p>
            <a:r>
              <a:rPr lang="en-US" dirty="0"/>
              <a:t>Agenda</a:t>
            </a:r>
          </a:p>
        </p:txBody>
      </p:sp>
      <p:sp>
        <p:nvSpPr>
          <p:cNvPr id="3" name="Date Placeholder 2"/>
          <p:cNvSpPr>
            <a:spLocks noGrp="1"/>
          </p:cNvSpPr>
          <p:nvPr>
            <p:ph type="dt" sz="half" idx="10"/>
          </p:nvPr>
        </p:nvSpPr>
        <p:spPr/>
        <p:txBody>
          <a:bodyPr/>
          <a:lstStyle/>
          <a:p>
            <a:fld id="{EBFCAF60-06B8-455A-9190-813103ABB56F}" type="datetime1">
              <a:rPr lang="en-US" smtClean="0"/>
              <a:t>5/9/2024</a:t>
            </a:fld>
            <a:endParaRPr lang="en-US"/>
          </a:p>
        </p:txBody>
      </p:sp>
      <p:sp>
        <p:nvSpPr>
          <p:cNvPr id="4" name="Footer Placeholder 3"/>
          <p:cNvSpPr>
            <a:spLocks noGrp="1"/>
          </p:cNvSpPr>
          <p:nvPr>
            <p:ph type="ftr" sz="quarter" idx="11"/>
          </p:nvPr>
        </p:nvSpPr>
        <p:spPr/>
        <p:txBody>
          <a:bodyPr/>
          <a:lstStyle/>
          <a:p>
            <a:r>
              <a:rPr lang="en-US"/>
              <a:t>Footer</a:t>
            </a:r>
          </a:p>
        </p:txBody>
      </p:sp>
      <p:sp>
        <p:nvSpPr>
          <p:cNvPr id="5" name="Slide Number Placeholder 4"/>
          <p:cNvSpPr>
            <a:spLocks noGrp="1"/>
          </p:cNvSpPr>
          <p:nvPr>
            <p:ph type="sldNum" sz="quarter" idx="12"/>
          </p:nvPr>
        </p:nvSpPr>
        <p:spPr/>
        <p:txBody>
          <a:bodyPr/>
          <a:lstStyle/>
          <a:p>
            <a:fld id="{26001915-CB80-4071-A0A4-F3E54EAF779D}" type="slidenum">
              <a:rPr lang="en-US" smtClean="0"/>
              <a:t>‹#›</a:t>
            </a:fld>
            <a:endParaRPr lang="en-US"/>
          </a:p>
        </p:txBody>
      </p:sp>
      <p:sp>
        <p:nvSpPr>
          <p:cNvPr id="9" name="Text Placeholder 22"/>
          <p:cNvSpPr>
            <a:spLocks noGrp="1"/>
          </p:cNvSpPr>
          <p:nvPr>
            <p:ph type="body" sz="quarter" idx="14" hasCustomPrompt="1"/>
          </p:nvPr>
        </p:nvSpPr>
        <p:spPr>
          <a:xfrm>
            <a:off x="4755522" y="1507792"/>
            <a:ext cx="2150068" cy="351902"/>
          </a:xfrm>
          <a:prstGeom prst="rect">
            <a:avLst/>
          </a:prstGeom>
        </p:spPr>
        <p:txBody>
          <a:bodyPr/>
          <a:lstStyle>
            <a:lvl1pPr marL="0" indent="0">
              <a:buNone/>
              <a:defRPr sz="2400" b="1" baseline="0">
                <a:solidFill>
                  <a:srgbClr val="008576"/>
                </a:solidFill>
                <a:latin typeface="WSECU Basis Grotesque Pro" panose="020B0503030604040103" pitchFamily="34" charset="0"/>
              </a:defRPr>
            </a:lvl1pPr>
          </a:lstStyle>
          <a:p>
            <a:pPr lvl="0"/>
            <a:r>
              <a:rPr lang="en-US" dirty="0"/>
              <a:t>Slide Number</a:t>
            </a:r>
          </a:p>
        </p:txBody>
      </p:sp>
      <p:sp>
        <p:nvSpPr>
          <p:cNvPr id="10" name="Text Placeholder 22"/>
          <p:cNvSpPr>
            <a:spLocks noGrp="1"/>
          </p:cNvSpPr>
          <p:nvPr>
            <p:ph type="body" sz="quarter" idx="15" hasCustomPrompt="1"/>
          </p:nvPr>
        </p:nvSpPr>
        <p:spPr>
          <a:xfrm>
            <a:off x="4755522" y="1869758"/>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11" name="Text Placeholder 22"/>
          <p:cNvSpPr>
            <a:spLocks noGrp="1"/>
          </p:cNvSpPr>
          <p:nvPr>
            <p:ph type="body" sz="quarter" idx="38" hasCustomPrompt="1"/>
          </p:nvPr>
        </p:nvSpPr>
        <p:spPr>
          <a:xfrm>
            <a:off x="4755522" y="2824516"/>
            <a:ext cx="2150068" cy="351902"/>
          </a:xfrm>
          <a:prstGeom prst="rect">
            <a:avLst/>
          </a:prstGeom>
        </p:spPr>
        <p:txBody>
          <a:bodyPr/>
          <a:lstStyle>
            <a:lvl1pPr marL="0" indent="0">
              <a:buNone/>
              <a:defRPr sz="2400" b="1" baseline="0">
                <a:solidFill>
                  <a:srgbClr val="008576"/>
                </a:solidFill>
                <a:latin typeface="WSECU Basis Grotesque Pro" panose="020B0503030604040103" pitchFamily="34" charset="0"/>
              </a:defRPr>
            </a:lvl1pPr>
          </a:lstStyle>
          <a:p>
            <a:pPr lvl="0"/>
            <a:r>
              <a:rPr lang="en-US" dirty="0"/>
              <a:t>Slide Number</a:t>
            </a:r>
          </a:p>
        </p:txBody>
      </p:sp>
      <p:sp>
        <p:nvSpPr>
          <p:cNvPr id="12" name="Text Placeholder 22"/>
          <p:cNvSpPr>
            <a:spLocks noGrp="1"/>
          </p:cNvSpPr>
          <p:nvPr>
            <p:ph type="body" sz="quarter" idx="39" hasCustomPrompt="1"/>
          </p:nvPr>
        </p:nvSpPr>
        <p:spPr>
          <a:xfrm>
            <a:off x="4755522" y="3186482"/>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13" name="Text Placeholder 22"/>
          <p:cNvSpPr>
            <a:spLocks noGrp="1"/>
          </p:cNvSpPr>
          <p:nvPr>
            <p:ph type="body" sz="quarter" idx="40" hasCustomPrompt="1"/>
          </p:nvPr>
        </p:nvSpPr>
        <p:spPr>
          <a:xfrm>
            <a:off x="4755522" y="4124626"/>
            <a:ext cx="2150068" cy="351902"/>
          </a:xfrm>
          <a:prstGeom prst="rect">
            <a:avLst/>
          </a:prstGeom>
        </p:spPr>
        <p:txBody>
          <a:bodyPr/>
          <a:lstStyle>
            <a:lvl1pPr marL="0" indent="0">
              <a:buNone/>
              <a:defRPr sz="2400" b="1" baseline="0">
                <a:solidFill>
                  <a:srgbClr val="008576"/>
                </a:solidFill>
                <a:latin typeface="WSECU Basis Grotesque Pro" panose="020B0503030604040103" pitchFamily="34" charset="0"/>
              </a:defRPr>
            </a:lvl1pPr>
          </a:lstStyle>
          <a:p>
            <a:pPr lvl="0"/>
            <a:r>
              <a:rPr lang="en-US" dirty="0"/>
              <a:t>Slide Number</a:t>
            </a:r>
          </a:p>
        </p:txBody>
      </p:sp>
      <p:sp>
        <p:nvSpPr>
          <p:cNvPr id="14" name="Text Placeholder 22"/>
          <p:cNvSpPr>
            <a:spLocks noGrp="1"/>
          </p:cNvSpPr>
          <p:nvPr>
            <p:ph type="body" sz="quarter" idx="41" hasCustomPrompt="1"/>
          </p:nvPr>
        </p:nvSpPr>
        <p:spPr>
          <a:xfrm>
            <a:off x="4755522" y="4486592"/>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15" name="Text Placeholder 22"/>
          <p:cNvSpPr>
            <a:spLocks noGrp="1"/>
          </p:cNvSpPr>
          <p:nvPr>
            <p:ph type="body" sz="quarter" idx="42" hasCustomPrompt="1"/>
          </p:nvPr>
        </p:nvSpPr>
        <p:spPr>
          <a:xfrm>
            <a:off x="7078366" y="1507792"/>
            <a:ext cx="2150068" cy="351902"/>
          </a:xfrm>
          <a:prstGeom prst="rect">
            <a:avLst/>
          </a:prstGeom>
        </p:spPr>
        <p:txBody>
          <a:bodyPr/>
          <a:lstStyle>
            <a:lvl1pPr marL="0" indent="0">
              <a:buNone/>
              <a:defRPr sz="2400" b="1" baseline="0">
                <a:solidFill>
                  <a:srgbClr val="008576"/>
                </a:solidFill>
                <a:latin typeface="WSECU Basis Grotesque Pro" panose="020B0503030604040103" pitchFamily="34" charset="0"/>
              </a:defRPr>
            </a:lvl1pPr>
          </a:lstStyle>
          <a:p>
            <a:pPr lvl="0"/>
            <a:r>
              <a:rPr lang="en-US" dirty="0"/>
              <a:t>Slide Number</a:t>
            </a:r>
          </a:p>
        </p:txBody>
      </p:sp>
      <p:sp>
        <p:nvSpPr>
          <p:cNvPr id="16" name="Text Placeholder 22"/>
          <p:cNvSpPr>
            <a:spLocks noGrp="1"/>
          </p:cNvSpPr>
          <p:nvPr>
            <p:ph type="body" sz="quarter" idx="43" hasCustomPrompt="1"/>
          </p:nvPr>
        </p:nvSpPr>
        <p:spPr>
          <a:xfrm>
            <a:off x="7078366" y="1869758"/>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17" name="Text Placeholder 22"/>
          <p:cNvSpPr>
            <a:spLocks noGrp="1"/>
          </p:cNvSpPr>
          <p:nvPr>
            <p:ph type="body" sz="quarter" idx="44" hasCustomPrompt="1"/>
          </p:nvPr>
        </p:nvSpPr>
        <p:spPr>
          <a:xfrm>
            <a:off x="7078366" y="2824516"/>
            <a:ext cx="2150068" cy="351902"/>
          </a:xfrm>
          <a:prstGeom prst="rect">
            <a:avLst/>
          </a:prstGeom>
        </p:spPr>
        <p:txBody>
          <a:bodyPr/>
          <a:lstStyle>
            <a:lvl1pPr marL="0" indent="0">
              <a:buNone/>
              <a:defRPr sz="2400" b="1" baseline="0">
                <a:solidFill>
                  <a:srgbClr val="008576"/>
                </a:solidFill>
                <a:latin typeface="WSECU Basis Grotesque Pro" panose="020B0503030604040103" pitchFamily="34" charset="0"/>
              </a:defRPr>
            </a:lvl1pPr>
          </a:lstStyle>
          <a:p>
            <a:pPr lvl="0"/>
            <a:r>
              <a:rPr lang="en-US" dirty="0"/>
              <a:t>Slide Number</a:t>
            </a:r>
          </a:p>
        </p:txBody>
      </p:sp>
      <p:sp>
        <p:nvSpPr>
          <p:cNvPr id="18" name="Text Placeholder 22"/>
          <p:cNvSpPr>
            <a:spLocks noGrp="1"/>
          </p:cNvSpPr>
          <p:nvPr>
            <p:ph type="body" sz="quarter" idx="45" hasCustomPrompt="1"/>
          </p:nvPr>
        </p:nvSpPr>
        <p:spPr>
          <a:xfrm>
            <a:off x="7078366" y="3186482"/>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19" name="Text Placeholder 22"/>
          <p:cNvSpPr>
            <a:spLocks noGrp="1"/>
          </p:cNvSpPr>
          <p:nvPr>
            <p:ph type="body" sz="quarter" idx="46" hasCustomPrompt="1"/>
          </p:nvPr>
        </p:nvSpPr>
        <p:spPr>
          <a:xfrm>
            <a:off x="7078366" y="4124626"/>
            <a:ext cx="2150068" cy="351902"/>
          </a:xfrm>
          <a:prstGeom prst="rect">
            <a:avLst/>
          </a:prstGeom>
        </p:spPr>
        <p:txBody>
          <a:bodyPr/>
          <a:lstStyle>
            <a:lvl1pPr marL="0" indent="0">
              <a:buNone/>
              <a:defRPr sz="2400" b="1" baseline="0">
                <a:solidFill>
                  <a:srgbClr val="008576"/>
                </a:solidFill>
                <a:latin typeface="WSECU Basis Grotesque Pro" panose="020B0503030604040103" pitchFamily="34" charset="0"/>
              </a:defRPr>
            </a:lvl1pPr>
          </a:lstStyle>
          <a:p>
            <a:pPr lvl="0"/>
            <a:r>
              <a:rPr lang="en-US" dirty="0"/>
              <a:t>Slide Number</a:t>
            </a:r>
          </a:p>
        </p:txBody>
      </p:sp>
      <p:sp>
        <p:nvSpPr>
          <p:cNvPr id="20" name="Text Placeholder 22"/>
          <p:cNvSpPr>
            <a:spLocks noGrp="1"/>
          </p:cNvSpPr>
          <p:nvPr>
            <p:ph type="body" sz="quarter" idx="47" hasCustomPrompt="1"/>
          </p:nvPr>
        </p:nvSpPr>
        <p:spPr>
          <a:xfrm>
            <a:off x="7078366" y="4486592"/>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21" name="Text Placeholder 22"/>
          <p:cNvSpPr>
            <a:spLocks noGrp="1"/>
          </p:cNvSpPr>
          <p:nvPr>
            <p:ph type="body" sz="quarter" idx="48" hasCustomPrompt="1"/>
          </p:nvPr>
        </p:nvSpPr>
        <p:spPr>
          <a:xfrm>
            <a:off x="9401210" y="1517856"/>
            <a:ext cx="2150068" cy="351902"/>
          </a:xfrm>
          <a:prstGeom prst="rect">
            <a:avLst/>
          </a:prstGeom>
        </p:spPr>
        <p:txBody>
          <a:bodyPr/>
          <a:lstStyle>
            <a:lvl1pPr marL="0" indent="0">
              <a:buNone/>
              <a:defRPr sz="2400" b="1" baseline="0">
                <a:solidFill>
                  <a:srgbClr val="008576"/>
                </a:solidFill>
                <a:latin typeface="WSECU Basis Grotesque Pro" panose="020B0503030604040103" pitchFamily="34" charset="0"/>
              </a:defRPr>
            </a:lvl1pPr>
          </a:lstStyle>
          <a:p>
            <a:pPr lvl="0"/>
            <a:r>
              <a:rPr lang="en-US" dirty="0"/>
              <a:t>Slide Number</a:t>
            </a:r>
          </a:p>
        </p:txBody>
      </p:sp>
      <p:sp>
        <p:nvSpPr>
          <p:cNvPr id="22" name="Text Placeholder 22"/>
          <p:cNvSpPr>
            <a:spLocks noGrp="1"/>
          </p:cNvSpPr>
          <p:nvPr>
            <p:ph type="body" sz="quarter" idx="49" hasCustomPrompt="1"/>
          </p:nvPr>
        </p:nvSpPr>
        <p:spPr>
          <a:xfrm>
            <a:off x="9401210" y="1879822"/>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23" name="Text Placeholder 22"/>
          <p:cNvSpPr>
            <a:spLocks noGrp="1"/>
          </p:cNvSpPr>
          <p:nvPr>
            <p:ph type="body" sz="quarter" idx="50" hasCustomPrompt="1"/>
          </p:nvPr>
        </p:nvSpPr>
        <p:spPr>
          <a:xfrm>
            <a:off x="9401210" y="2834580"/>
            <a:ext cx="2150068" cy="351902"/>
          </a:xfrm>
          <a:prstGeom prst="rect">
            <a:avLst/>
          </a:prstGeom>
        </p:spPr>
        <p:txBody>
          <a:bodyPr/>
          <a:lstStyle>
            <a:lvl1pPr marL="0" indent="0">
              <a:buNone/>
              <a:defRPr sz="2400" b="1" baseline="0">
                <a:solidFill>
                  <a:srgbClr val="008576"/>
                </a:solidFill>
                <a:latin typeface="WSECU Basis Grotesque Pro" panose="020B0503030604040103" pitchFamily="34" charset="0"/>
              </a:defRPr>
            </a:lvl1pPr>
          </a:lstStyle>
          <a:p>
            <a:pPr lvl="0"/>
            <a:r>
              <a:rPr lang="en-US" dirty="0"/>
              <a:t>Slide Number</a:t>
            </a:r>
          </a:p>
        </p:txBody>
      </p:sp>
      <p:sp>
        <p:nvSpPr>
          <p:cNvPr id="24" name="Text Placeholder 22"/>
          <p:cNvSpPr>
            <a:spLocks noGrp="1"/>
          </p:cNvSpPr>
          <p:nvPr>
            <p:ph type="body" sz="quarter" idx="51" hasCustomPrompt="1"/>
          </p:nvPr>
        </p:nvSpPr>
        <p:spPr>
          <a:xfrm>
            <a:off x="9401210" y="3196546"/>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25" name="Text Placeholder 22"/>
          <p:cNvSpPr>
            <a:spLocks noGrp="1"/>
          </p:cNvSpPr>
          <p:nvPr>
            <p:ph type="body" sz="quarter" idx="52" hasCustomPrompt="1"/>
          </p:nvPr>
        </p:nvSpPr>
        <p:spPr>
          <a:xfrm>
            <a:off x="9401210" y="4134690"/>
            <a:ext cx="2150068" cy="351902"/>
          </a:xfrm>
          <a:prstGeom prst="rect">
            <a:avLst/>
          </a:prstGeom>
        </p:spPr>
        <p:txBody>
          <a:bodyPr/>
          <a:lstStyle>
            <a:lvl1pPr marL="0" indent="0">
              <a:buNone/>
              <a:defRPr sz="2400" b="1" baseline="0">
                <a:solidFill>
                  <a:srgbClr val="008576"/>
                </a:solidFill>
                <a:latin typeface="WSECU Basis Grotesque Pro" panose="020B0503030604040103" pitchFamily="34" charset="0"/>
              </a:defRPr>
            </a:lvl1pPr>
          </a:lstStyle>
          <a:p>
            <a:pPr lvl="0"/>
            <a:r>
              <a:rPr lang="en-US" dirty="0"/>
              <a:t>Slide Number</a:t>
            </a:r>
          </a:p>
        </p:txBody>
      </p:sp>
      <p:sp>
        <p:nvSpPr>
          <p:cNvPr id="26" name="Text Placeholder 22"/>
          <p:cNvSpPr>
            <a:spLocks noGrp="1"/>
          </p:cNvSpPr>
          <p:nvPr>
            <p:ph type="body" sz="quarter" idx="53" hasCustomPrompt="1"/>
          </p:nvPr>
        </p:nvSpPr>
        <p:spPr>
          <a:xfrm>
            <a:off x="9401210" y="4496656"/>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28" name="Google Shape;85;p13"/>
          <p:cNvSpPr txBox="1">
            <a:spLocks noGrp="1"/>
          </p:cNvSpPr>
          <p:nvPr>
            <p:ph type="body" idx="1" hasCustomPrompt="1"/>
          </p:nvPr>
        </p:nvSpPr>
        <p:spPr>
          <a:xfrm>
            <a:off x="429684" y="3425320"/>
            <a:ext cx="3449600" cy="859200"/>
          </a:xfrm>
          <a:prstGeom prst="rect">
            <a:avLst/>
          </a:prstGeom>
          <a:noFill/>
          <a:ln>
            <a:noFill/>
          </a:ln>
        </p:spPr>
        <p:txBody>
          <a:bodyPr spcFirstLastPara="1" wrap="none" lIns="0" tIns="0" rIns="0" bIns="0" anchor="t" anchorCtr="0">
            <a:noAutofit/>
          </a:bodyPr>
          <a:lstStyle>
            <a:lvl1pPr marL="346075" lvl="0" indent="-296863" algn="l" rtl="0">
              <a:lnSpc>
                <a:spcPct val="110000"/>
              </a:lnSpc>
              <a:spcBef>
                <a:spcPts val="0"/>
              </a:spcBef>
              <a:spcAft>
                <a:spcPts val="0"/>
              </a:spcAft>
              <a:buSzPts val="1400"/>
              <a:buNone/>
              <a:tabLst/>
              <a:defRPr sz="2400" b="0" i="0">
                <a:solidFill>
                  <a:schemeClr val="accent3"/>
                </a:solidFill>
                <a:latin typeface="WSECU Basis Grotesque Pro" panose="020B0503030604040103" pitchFamily="34" charset="0"/>
                <a:ea typeface="WSECU Basis Grotesque Pro" panose="020B0503030604040103" pitchFamily="34" charset="0"/>
                <a:cs typeface="WSECU Basis Grotesque Pro" panose="020B0503030604040103" pitchFamily="34" charset="0"/>
                <a:sym typeface="Archivo"/>
              </a:defRPr>
            </a:lvl1pPr>
            <a:lvl2pPr marL="1219170" lvl="1" indent="-304792" algn="l" rtl="0">
              <a:lnSpc>
                <a:spcPct val="110000"/>
              </a:lnSpc>
              <a:spcBef>
                <a:spcPts val="400"/>
              </a:spcBef>
              <a:spcAft>
                <a:spcPts val="0"/>
              </a:spcAft>
              <a:buSzPts val="1800"/>
              <a:buNone/>
              <a:defRPr/>
            </a:lvl2pPr>
            <a:lvl3pPr marL="1828754" lvl="2" indent="-457189" algn="l" rtl="0">
              <a:lnSpc>
                <a:spcPct val="110000"/>
              </a:lnSpc>
              <a:spcBef>
                <a:spcPts val="400"/>
              </a:spcBef>
              <a:spcAft>
                <a:spcPts val="0"/>
              </a:spcAft>
              <a:buSzPts val="1800"/>
              <a:buChar char="•"/>
              <a:defRPr/>
            </a:lvl3pPr>
            <a:lvl4pPr marL="2438339" lvl="3" indent="-457189" algn="l" rtl="0">
              <a:lnSpc>
                <a:spcPct val="110000"/>
              </a:lnSpc>
              <a:spcBef>
                <a:spcPts val="400"/>
              </a:spcBef>
              <a:spcAft>
                <a:spcPts val="0"/>
              </a:spcAft>
              <a:buSzPts val="1800"/>
              <a:buChar char="•"/>
              <a:defRPr/>
            </a:lvl4pPr>
            <a:lvl5pPr marL="3047924" lvl="4" indent="-457189" algn="l" rtl="0">
              <a:lnSpc>
                <a:spcPct val="110000"/>
              </a:lnSpc>
              <a:spcBef>
                <a:spcPts val="400"/>
              </a:spcBef>
              <a:spcAft>
                <a:spcPts val="0"/>
              </a:spcAft>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pPr lvl="0"/>
            <a:r>
              <a:rPr lang="en-US" dirty="0"/>
              <a:t>Month/Year</a:t>
            </a:r>
          </a:p>
        </p:txBody>
      </p:sp>
      <p:pic>
        <p:nvPicPr>
          <p:cNvPr id="31" name="Picture 30">
            <a:extLst>
              <a:ext uri="{FF2B5EF4-FFF2-40B4-BE49-F238E27FC236}">
                <a16:creationId xmlns:a16="http://schemas.microsoft.com/office/drawing/2014/main" id="{BC330861-E3A0-EE4A-8C55-3A3557CE7FA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47700" y="6372095"/>
            <a:ext cx="1444752" cy="240792"/>
          </a:xfrm>
          <a:prstGeom prst="rect">
            <a:avLst/>
          </a:prstGeom>
        </p:spPr>
      </p:pic>
    </p:spTree>
    <p:extLst>
      <p:ext uri="{BB962C8B-B14F-4D97-AF65-F5344CB8AC3E}">
        <p14:creationId xmlns:p14="http://schemas.microsoft.com/office/powerpoint/2010/main" val="1228276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1"/>
            <a:ext cx="10896600" cy="1061145"/>
          </a:xfrm>
          <a:prstGeom prst="rect">
            <a:avLst/>
          </a:prstGeom>
        </p:spPr>
        <p:txBody>
          <a:bodyPr/>
          <a:lstStyle>
            <a:lvl1pPr>
              <a:defRPr/>
            </a:lvl1pPr>
          </a:lstStyle>
          <a:p>
            <a:r>
              <a:rPr lang="en-US" dirty="0"/>
              <a:t>Title and Content Slide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BA96C31-1600-47CF-92BA-B55CC11624E4}" type="datetime1">
              <a:rPr lang="en-US" smtClean="0"/>
              <a:t>5/9/2024</a:t>
            </a:fld>
            <a:endParaRPr lang="en-US"/>
          </a:p>
        </p:txBody>
      </p:sp>
      <p:sp>
        <p:nvSpPr>
          <p:cNvPr id="5" name="Footer Placeholder 4"/>
          <p:cNvSpPr>
            <a:spLocks noGrp="1"/>
          </p:cNvSpPr>
          <p:nvPr>
            <p:ph type="ftr" sz="quarter" idx="11"/>
          </p:nvPr>
        </p:nvSpPr>
        <p:spPr/>
        <p:txBody>
          <a:bodyPr/>
          <a:lstStyle/>
          <a:p>
            <a:r>
              <a:rPr lang="en-US"/>
              <a:t>Footer</a:t>
            </a:r>
          </a:p>
        </p:txBody>
      </p:sp>
      <p:sp>
        <p:nvSpPr>
          <p:cNvPr id="6" name="Slide Number Placeholder 5"/>
          <p:cNvSpPr>
            <a:spLocks noGrp="1"/>
          </p:cNvSpPr>
          <p:nvPr>
            <p:ph type="sldNum" sz="quarter" idx="12"/>
          </p:nvPr>
        </p:nvSpPr>
        <p:spPr/>
        <p:txBody>
          <a:bodyPr/>
          <a:lstStyle/>
          <a:p>
            <a:fld id="{26001915-CB80-4071-A0A4-F3E54EAF779D}" type="slidenum">
              <a:rPr lang="en-US" smtClean="0"/>
              <a:t>‹#›</a:t>
            </a:fld>
            <a:endParaRPr lang="en-US"/>
          </a:p>
        </p:txBody>
      </p:sp>
    </p:spTree>
    <p:extLst>
      <p:ext uri="{BB962C8B-B14F-4D97-AF65-F5344CB8AC3E}">
        <p14:creationId xmlns:p14="http://schemas.microsoft.com/office/powerpoint/2010/main" val="179000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SECU Vision">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022DFF-2723-81E7-5E02-94F9AE5DDA0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5210"/>
          <a:stretch/>
        </p:blipFill>
        <p:spPr>
          <a:xfrm>
            <a:off x="0" y="0"/>
            <a:ext cx="12192000" cy="6861277"/>
          </a:xfrm>
          <a:prstGeom prst="rect">
            <a:avLst/>
          </a:prstGeom>
        </p:spPr>
      </p:pic>
    </p:spTree>
    <p:extLst>
      <p:ext uri="{BB962C8B-B14F-4D97-AF65-F5344CB8AC3E}">
        <p14:creationId xmlns:p14="http://schemas.microsoft.com/office/powerpoint/2010/main" val="351041483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rand Imagery and Text">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2A846ED8-FA9F-A680-FA50-030BCBBA22BC}"/>
              </a:ext>
            </a:extLst>
          </p:cNvPr>
          <p:cNvSpPr>
            <a:spLocks noGrp="1"/>
          </p:cNvSpPr>
          <p:nvPr>
            <p:ph type="pic" sz="quarter" idx="13" hasCustomPrompt="1"/>
          </p:nvPr>
        </p:nvSpPr>
        <p:spPr>
          <a:xfrm>
            <a:off x="0" y="0"/>
            <a:ext cx="4800600" cy="6858000"/>
          </a:xfrm>
          <a:prstGeom prst="round1Rect">
            <a:avLst/>
          </a:prstGeom>
          <a:solidFill>
            <a:schemeClr val="tx2"/>
          </a:solidFill>
        </p:spPr>
        <p:txBody>
          <a:bodyPr anchor="ctr" anchorCtr="0"/>
          <a:lstStyle>
            <a:lvl1pPr marL="0" indent="0" algn="ctr">
              <a:buNone/>
              <a:defRPr sz="2800" b="0" i="0" baseline="0">
                <a:solidFill>
                  <a:schemeClr val="accent6"/>
                </a:solidFill>
                <a:latin typeface="WSECU Basis Grotesque Pro" panose="020B0503030604040103" pitchFamily="34" charset="0"/>
              </a:defRPr>
            </a:lvl1pPr>
          </a:lstStyle>
          <a:p>
            <a:r>
              <a:rPr lang="en-US" b="0" i="0" dirty="0">
                <a:latin typeface="WSECU Basis Grotesque Pro Mediu" panose="020B0503030604040103" pitchFamily="34" charset="0"/>
              </a:rPr>
              <a:t>PHOTO HERE</a:t>
            </a:r>
            <a:endParaRPr lang="en-US" dirty="0"/>
          </a:p>
        </p:txBody>
      </p:sp>
      <p:sp>
        <p:nvSpPr>
          <p:cNvPr id="2" name="Title 1"/>
          <p:cNvSpPr>
            <a:spLocks noGrp="1"/>
          </p:cNvSpPr>
          <p:nvPr>
            <p:ph type="title" hasCustomPrompt="1"/>
          </p:nvPr>
        </p:nvSpPr>
        <p:spPr>
          <a:xfrm>
            <a:off x="5047246" y="342901"/>
            <a:ext cx="6497054" cy="1061145"/>
          </a:xfrm>
          <a:prstGeom prst="rect">
            <a:avLst/>
          </a:prstGeom>
        </p:spPr>
        <p:txBody>
          <a:bodyPr/>
          <a:lstStyle>
            <a:lvl1pPr>
              <a:defRPr baseline="0"/>
            </a:lvl1pPr>
          </a:lstStyle>
          <a:p>
            <a:r>
              <a:rPr lang="en-US" dirty="0"/>
              <a:t>Brand Imagery and Text</a:t>
            </a:r>
          </a:p>
        </p:txBody>
      </p:sp>
      <p:sp>
        <p:nvSpPr>
          <p:cNvPr id="4" name="Date Placeholder 3"/>
          <p:cNvSpPr>
            <a:spLocks noGrp="1"/>
          </p:cNvSpPr>
          <p:nvPr>
            <p:ph type="dt" sz="half" idx="10"/>
          </p:nvPr>
        </p:nvSpPr>
        <p:spPr/>
        <p:txBody>
          <a:bodyPr/>
          <a:lstStyle/>
          <a:p>
            <a:fld id="{DE895D9A-5BCE-494F-B93E-20D952122A43}" type="datetime1">
              <a:rPr lang="en-US" smtClean="0"/>
              <a:t>5/9/2024</a:t>
            </a:fld>
            <a:endParaRPr lang="en-US"/>
          </a:p>
        </p:txBody>
      </p:sp>
      <p:sp>
        <p:nvSpPr>
          <p:cNvPr id="5" name="Footer Placeholder 4"/>
          <p:cNvSpPr>
            <a:spLocks noGrp="1"/>
          </p:cNvSpPr>
          <p:nvPr>
            <p:ph type="ftr" sz="quarter" idx="11"/>
          </p:nvPr>
        </p:nvSpPr>
        <p:spPr>
          <a:xfrm>
            <a:off x="5047246" y="6374704"/>
            <a:ext cx="4124416" cy="365125"/>
          </a:xfrm>
        </p:spPr>
        <p:txBody>
          <a:bodyPr/>
          <a:lstStyle/>
          <a:p>
            <a:r>
              <a:rPr lang="en-US"/>
              <a:t>Footer</a:t>
            </a:r>
          </a:p>
        </p:txBody>
      </p:sp>
      <p:sp>
        <p:nvSpPr>
          <p:cNvPr id="6" name="Slide Number Placeholder 5"/>
          <p:cNvSpPr>
            <a:spLocks noGrp="1"/>
          </p:cNvSpPr>
          <p:nvPr>
            <p:ph type="sldNum" sz="quarter" idx="12"/>
          </p:nvPr>
        </p:nvSpPr>
        <p:spPr/>
        <p:txBody>
          <a:bodyPr/>
          <a:lstStyle/>
          <a:p>
            <a:fld id="{26001915-CB80-4071-A0A4-F3E54EAF779D}" type="slidenum">
              <a:rPr lang="en-US" smtClean="0"/>
              <a:t>‹#›</a:t>
            </a:fld>
            <a:endParaRPr lang="en-US"/>
          </a:p>
        </p:txBody>
      </p:sp>
      <p:sp>
        <p:nvSpPr>
          <p:cNvPr id="9" name="Text Placeholder 8"/>
          <p:cNvSpPr>
            <a:spLocks noGrp="1"/>
          </p:cNvSpPr>
          <p:nvPr>
            <p:ph type="body" sz="quarter" idx="14"/>
          </p:nvPr>
        </p:nvSpPr>
        <p:spPr>
          <a:xfrm>
            <a:off x="5046663" y="1609725"/>
            <a:ext cx="6497637" cy="45624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a:extLst>
              <a:ext uri="{FF2B5EF4-FFF2-40B4-BE49-F238E27FC236}">
                <a16:creationId xmlns:a16="http://schemas.microsoft.com/office/drawing/2014/main" id="{ACE6416B-9445-A236-7735-713F21BC47F1}"/>
              </a:ext>
            </a:extLst>
          </p:cNvPr>
          <p:cNvCxnSpPr>
            <a:cxnSpLocks/>
          </p:cNvCxnSpPr>
          <p:nvPr userDrawn="1"/>
        </p:nvCxnSpPr>
        <p:spPr>
          <a:xfrm>
            <a:off x="5046663" y="1502449"/>
            <a:ext cx="6497637" cy="0"/>
          </a:xfrm>
          <a:prstGeom prst="line">
            <a:avLst/>
          </a:prstGeom>
          <a:ln w="38100">
            <a:solidFill>
              <a:srgbClr val="008576"/>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C330861-E3A0-EE4A-8C55-3A3557CE7FA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47700" y="6372095"/>
            <a:ext cx="1444752" cy="240792"/>
          </a:xfrm>
          <a:prstGeom prst="rect">
            <a:avLst/>
          </a:prstGeom>
        </p:spPr>
      </p:pic>
    </p:spTree>
    <p:extLst>
      <p:ext uri="{BB962C8B-B14F-4D97-AF65-F5344CB8AC3E}">
        <p14:creationId xmlns:p14="http://schemas.microsoft.com/office/powerpoint/2010/main" val="1964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a:prstGeom prst="rect">
            <a:avLst/>
          </a:prstGeom>
        </p:spPr>
        <p:txBody>
          <a:bodyPr anchor="b">
            <a:normAutofit/>
          </a:bodyPr>
          <a:lstStyle>
            <a:lvl1pPr>
              <a:defRPr sz="4400" b="1"/>
            </a:lvl1pPr>
          </a:lstStyle>
          <a:p>
            <a:r>
              <a:rPr lang="en-US" dirty="0"/>
              <a:t>Section Header</a:t>
            </a:r>
          </a:p>
        </p:txBody>
      </p:sp>
      <p:sp>
        <p:nvSpPr>
          <p:cNvPr id="3" name="Text Placeholder 2"/>
          <p:cNvSpPr>
            <a:spLocks noGrp="1"/>
          </p:cNvSpPr>
          <p:nvPr>
            <p:ph type="body" idx="1" hasCustomPrompt="1"/>
          </p:nvPr>
        </p:nvSpPr>
        <p:spPr>
          <a:xfrm>
            <a:off x="831850" y="4589463"/>
            <a:ext cx="10515600" cy="1500187"/>
          </a:xfrm>
        </p:spPr>
        <p:txBody>
          <a:bodyPr>
            <a:normAutofit/>
          </a:bodyPr>
          <a:lstStyle>
            <a:lvl1pPr marL="0" indent="0">
              <a:buNone/>
              <a:defRPr sz="3600">
                <a:solidFill>
                  <a:schemeClr val="tx1">
                    <a:tint val="75000"/>
                  </a:schemeClr>
                </a:solidFill>
                <a:latin typeface="WSECU Basis Grotesque Pro Light" panose="020B03030306040401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 Heading</a:t>
            </a:r>
          </a:p>
        </p:txBody>
      </p:sp>
      <p:sp>
        <p:nvSpPr>
          <p:cNvPr id="4" name="Date Placeholder 3"/>
          <p:cNvSpPr>
            <a:spLocks noGrp="1"/>
          </p:cNvSpPr>
          <p:nvPr>
            <p:ph type="dt" sz="half" idx="10"/>
          </p:nvPr>
        </p:nvSpPr>
        <p:spPr/>
        <p:txBody>
          <a:bodyPr/>
          <a:lstStyle/>
          <a:p>
            <a:fld id="{4562DB56-A16D-496F-AF0E-0DA62BB32748}" type="datetime1">
              <a:rPr lang="en-US" smtClean="0"/>
              <a:t>5/9/2024</a:t>
            </a:fld>
            <a:endParaRPr lang="en-US"/>
          </a:p>
        </p:txBody>
      </p:sp>
      <p:sp>
        <p:nvSpPr>
          <p:cNvPr id="5" name="Footer Placeholder 4"/>
          <p:cNvSpPr>
            <a:spLocks noGrp="1"/>
          </p:cNvSpPr>
          <p:nvPr>
            <p:ph type="ftr" sz="quarter" idx="11"/>
          </p:nvPr>
        </p:nvSpPr>
        <p:spPr/>
        <p:txBody>
          <a:bodyPr/>
          <a:lstStyle/>
          <a:p>
            <a:r>
              <a:rPr lang="en-US"/>
              <a:t>Footer</a:t>
            </a:r>
          </a:p>
        </p:txBody>
      </p:sp>
      <p:sp>
        <p:nvSpPr>
          <p:cNvPr id="6" name="Slide Number Placeholder 5"/>
          <p:cNvSpPr>
            <a:spLocks noGrp="1"/>
          </p:cNvSpPr>
          <p:nvPr>
            <p:ph type="sldNum" sz="quarter" idx="12"/>
          </p:nvPr>
        </p:nvSpPr>
        <p:spPr/>
        <p:txBody>
          <a:bodyPr/>
          <a:lstStyle/>
          <a:p>
            <a:fld id="{26001915-CB80-4071-A0A4-F3E54EAF779D}" type="slidenum">
              <a:rPr lang="en-US" smtClean="0"/>
              <a:t>‹#›</a:t>
            </a:fld>
            <a:endParaRPr lang="en-US"/>
          </a:p>
        </p:txBody>
      </p:sp>
      <p:pic>
        <p:nvPicPr>
          <p:cNvPr id="7" name="Picture 6">
            <a:extLst>
              <a:ext uri="{FF2B5EF4-FFF2-40B4-BE49-F238E27FC236}">
                <a16:creationId xmlns:a16="http://schemas.microsoft.com/office/drawing/2014/main" id="{A31A3B19-48B8-399D-A486-B66A653F96C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102"/>
          <a:stretch/>
        </p:blipFill>
        <p:spPr>
          <a:xfrm>
            <a:off x="0" y="1334753"/>
            <a:ext cx="12189898" cy="2094247"/>
          </a:xfrm>
          <a:prstGeom prst="rect">
            <a:avLst/>
          </a:prstGeom>
        </p:spPr>
      </p:pic>
    </p:spTree>
    <p:extLst>
      <p:ext uri="{BB962C8B-B14F-4D97-AF65-F5344CB8AC3E}">
        <p14:creationId xmlns:p14="http://schemas.microsoft.com/office/powerpoint/2010/main" val="1948472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1"/>
            <a:ext cx="10896600" cy="1066800"/>
          </a:xfrm>
          <a:prstGeom prst="rect">
            <a:avLst/>
          </a:prstGeom>
        </p:spPr>
        <p:txBody>
          <a:bodyPr/>
          <a:lstStyle>
            <a:lvl1pPr>
              <a:defRPr baseline="0"/>
            </a:lvl1pPr>
          </a:lstStyle>
          <a:p>
            <a:r>
              <a:rPr lang="en-US" dirty="0"/>
              <a:t>Two Content Layout</a:t>
            </a:r>
          </a:p>
        </p:txBody>
      </p:sp>
      <p:sp>
        <p:nvSpPr>
          <p:cNvPr id="3" name="Content Placeholder 2"/>
          <p:cNvSpPr>
            <a:spLocks noGrp="1"/>
          </p:cNvSpPr>
          <p:nvPr>
            <p:ph sz="half" idx="1"/>
          </p:nvPr>
        </p:nvSpPr>
        <p:spPr>
          <a:xfrm>
            <a:off x="647700" y="1825625"/>
            <a:ext cx="5372100" cy="43465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372100" cy="434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5E2763-D29F-4866-BFAB-95584379EAF2}" type="datetime1">
              <a:rPr lang="en-US" smtClean="0"/>
              <a:t>5/9/2024</a:t>
            </a:fld>
            <a:endParaRPr lang="en-US"/>
          </a:p>
        </p:txBody>
      </p:sp>
      <p:sp>
        <p:nvSpPr>
          <p:cNvPr id="6" name="Footer Placeholder 5"/>
          <p:cNvSpPr>
            <a:spLocks noGrp="1"/>
          </p:cNvSpPr>
          <p:nvPr>
            <p:ph type="ftr" sz="quarter" idx="11"/>
          </p:nvPr>
        </p:nvSpPr>
        <p:spPr/>
        <p:txBody>
          <a:bodyPr/>
          <a:lstStyle/>
          <a:p>
            <a:r>
              <a:rPr lang="en-US"/>
              <a:t>Footer</a:t>
            </a:r>
          </a:p>
        </p:txBody>
      </p:sp>
      <p:sp>
        <p:nvSpPr>
          <p:cNvPr id="7" name="Slide Number Placeholder 6"/>
          <p:cNvSpPr>
            <a:spLocks noGrp="1"/>
          </p:cNvSpPr>
          <p:nvPr>
            <p:ph type="sldNum" sz="quarter" idx="12"/>
          </p:nvPr>
        </p:nvSpPr>
        <p:spPr/>
        <p:txBody>
          <a:bodyPr/>
          <a:lstStyle/>
          <a:p>
            <a:fld id="{26001915-CB80-4071-A0A4-F3E54EAF779D}" type="slidenum">
              <a:rPr lang="en-US" smtClean="0"/>
              <a:t>‹#›</a:t>
            </a:fld>
            <a:endParaRPr lang="en-US"/>
          </a:p>
        </p:txBody>
      </p:sp>
    </p:spTree>
    <p:extLst>
      <p:ext uri="{BB962C8B-B14F-4D97-AF65-F5344CB8AC3E}">
        <p14:creationId xmlns:p14="http://schemas.microsoft.com/office/powerpoint/2010/main" val="2018231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1"/>
            <a:ext cx="10896600" cy="1066800"/>
          </a:xfrm>
          <a:prstGeom prst="rect">
            <a:avLst/>
          </a:prstGeom>
        </p:spPr>
        <p:txBody>
          <a:bodyPr/>
          <a:lstStyle>
            <a:lvl1pPr>
              <a:defRPr/>
            </a:lvl1pPr>
          </a:lstStyle>
          <a:p>
            <a:r>
              <a:rPr lang="en-US" dirty="0"/>
              <a:t>Comparison Layout</a:t>
            </a:r>
          </a:p>
        </p:txBody>
      </p:sp>
      <p:sp>
        <p:nvSpPr>
          <p:cNvPr id="3" name="Text Placeholder 2"/>
          <p:cNvSpPr>
            <a:spLocks noGrp="1"/>
          </p:cNvSpPr>
          <p:nvPr>
            <p:ph type="body" idx="1" hasCustomPrompt="1"/>
          </p:nvPr>
        </p:nvSpPr>
        <p:spPr>
          <a:xfrm>
            <a:off x="647700" y="1866899"/>
            <a:ext cx="5349875" cy="6381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your text here</a:t>
            </a:r>
          </a:p>
        </p:txBody>
      </p:sp>
      <p:sp>
        <p:nvSpPr>
          <p:cNvPr id="4" name="Content Placeholder 3"/>
          <p:cNvSpPr>
            <a:spLocks noGrp="1"/>
          </p:cNvSpPr>
          <p:nvPr>
            <p:ph sz="half" idx="2"/>
          </p:nvPr>
        </p:nvSpPr>
        <p:spPr>
          <a:xfrm>
            <a:off x="647700" y="2505075"/>
            <a:ext cx="5349875" cy="3667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72200" y="1866899"/>
            <a:ext cx="5372100" cy="6381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your text here</a:t>
            </a:r>
          </a:p>
        </p:txBody>
      </p:sp>
      <p:sp>
        <p:nvSpPr>
          <p:cNvPr id="6" name="Content Placeholder 5"/>
          <p:cNvSpPr>
            <a:spLocks noGrp="1"/>
          </p:cNvSpPr>
          <p:nvPr>
            <p:ph sz="quarter" idx="4"/>
          </p:nvPr>
        </p:nvSpPr>
        <p:spPr>
          <a:xfrm>
            <a:off x="6172200" y="2505075"/>
            <a:ext cx="5372100" cy="36671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F94A84BC-F86D-452F-9F8E-90297E91D742}" type="datetime1">
              <a:rPr lang="en-US" smtClean="0"/>
              <a:t>5/9/2024</a:t>
            </a:fld>
            <a:endParaRPr lang="en-US"/>
          </a:p>
        </p:txBody>
      </p:sp>
      <p:sp>
        <p:nvSpPr>
          <p:cNvPr id="8" name="Footer Placeholder 7"/>
          <p:cNvSpPr>
            <a:spLocks noGrp="1"/>
          </p:cNvSpPr>
          <p:nvPr>
            <p:ph type="ftr" sz="quarter" idx="11"/>
          </p:nvPr>
        </p:nvSpPr>
        <p:spPr/>
        <p:txBody>
          <a:bodyPr/>
          <a:lstStyle/>
          <a:p>
            <a:r>
              <a:rPr lang="en-US"/>
              <a:t>Footer</a:t>
            </a:r>
          </a:p>
        </p:txBody>
      </p:sp>
      <p:sp>
        <p:nvSpPr>
          <p:cNvPr id="9" name="Slide Number Placeholder 8"/>
          <p:cNvSpPr>
            <a:spLocks noGrp="1"/>
          </p:cNvSpPr>
          <p:nvPr>
            <p:ph type="sldNum" sz="quarter" idx="12"/>
          </p:nvPr>
        </p:nvSpPr>
        <p:spPr/>
        <p:txBody>
          <a:bodyPr/>
          <a:lstStyle/>
          <a:p>
            <a:fld id="{26001915-CB80-4071-A0A4-F3E54EAF779D}" type="slidenum">
              <a:rPr lang="en-US" smtClean="0"/>
              <a:t>‹#›</a:t>
            </a:fld>
            <a:endParaRPr lang="en-US"/>
          </a:p>
        </p:txBody>
      </p:sp>
    </p:spTree>
    <p:extLst>
      <p:ext uri="{BB962C8B-B14F-4D97-AF65-F5344CB8AC3E}">
        <p14:creationId xmlns:p14="http://schemas.microsoft.com/office/powerpoint/2010/main" val="11894892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0"/>
            <a:ext cx="10896600" cy="733925"/>
          </a:xfrm>
          <a:prstGeom prst="rect">
            <a:avLst/>
          </a:prstGeom>
        </p:spPr>
        <p:txBody>
          <a:bodyPr/>
          <a:lstStyle>
            <a:lvl1pPr>
              <a:defRPr/>
            </a:lvl1pPr>
          </a:lstStyle>
          <a:p>
            <a:r>
              <a:rPr lang="en-US" dirty="0"/>
              <a:t>Title Only Layout</a:t>
            </a:r>
          </a:p>
        </p:txBody>
      </p:sp>
      <p:sp>
        <p:nvSpPr>
          <p:cNvPr id="3" name="Date Placeholder 2"/>
          <p:cNvSpPr>
            <a:spLocks noGrp="1"/>
          </p:cNvSpPr>
          <p:nvPr>
            <p:ph type="dt" sz="half" idx="10"/>
          </p:nvPr>
        </p:nvSpPr>
        <p:spPr/>
        <p:txBody>
          <a:bodyPr/>
          <a:lstStyle/>
          <a:p>
            <a:fld id="{AB7CF1E2-D125-447D-ACF2-CEFF2724F076}" type="datetime1">
              <a:rPr lang="en-US" smtClean="0"/>
              <a:t>5/9/2024</a:t>
            </a:fld>
            <a:endParaRPr lang="en-US"/>
          </a:p>
        </p:txBody>
      </p:sp>
      <p:sp>
        <p:nvSpPr>
          <p:cNvPr id="4" name="Footer Placeholder 3"/>
          <p:cNvSpPr>
            <a:spLocks noGrp="1"/>
          </p:cNvSpPr>
          <p:nvPr>
            <p:ph type="ftr" sz="quarter" idx="11"/>
          </p:nvPr>
        </p:nvSpPr>
        <p:spPr/>
        <p:txBody>
          <a:bodyPr/>
          <a:lstStyle/>
          <a:p>
            <a:r>
              <a:rPr lang="en-US"/>
              <a:t>Footer</a:t>
            </a:r>
          </a:p>
        </p:txBody>
      </p:sp>
      <p:sp>
        <p:nvSpPr>
          <p:cNvPr id="5" name="Slide Number Placeholder 4"/>
          <p:cNvSpPr>
            <a:spLocks noGrp="1"/>
          </p:cNvSpPr>
          <p:nvPr>
            <p:ph type="sldNum" sz="quarter" idx="12"/>
          </p:nvPr>
        </p:nvSpPr>
        <p:spPr/>
        <p:txBody>
          <a:bodyPr/>
          <a:lstStyle/>
          <a:p>
            <a:fld id="{26001915-CB80-4071-A0A4-F3E54EAF779D}" type="slidenum">
              <a:rPr lang="en-US" smtClean="0"/>
              <a:t>‹#›</a:t>
            </a:fld>
            <a:endParaRPr lang="en-US"/>
          </a:p>
        </p:txBody>
      </p:sp>
      <p:sp>
        <p:nvSpPr>
          <p:cNvPr id="6" name="Text Placeholder 10"/>
          <p:cNvSpPr>
            <a:spLocks noGrp="1"/>
          </p:cNvSpPr>
          <p:nvPr>
            <p:ph type="body" sz="quarter" idx="13" hasCustomPrompt="1"/>
          </p:nvPr>
        </p:nvSpPr>
        <p:spPr>
          <a:xfrm>
            <a:off x="647700" y="1076825"/>
            <a:ext cx="10896600" cy="332875"/>
          </a:xfrm>
          <a:prstGeom prst="rect">
            <a:avLst/>
          </a:prstGeom>
        </p:spPr>
        <p:txBody>
          <a:bodyPr anchor="b"/>
          <a:lstStyle>
            <a:lvl1pPr marL="0" indent="0">
              <a:buNone/>
              <a:defRPr sz="2400" baseline="0">
                <a:solidFill>
                  <a:schemeClr val="bg2"/>
                </a:solidFill>
                <a:latin typeface="WSECU Basis Grotesque Pro Light" panose="020B0303030604040103" pitchFamily="34" charset="0"/>
              </a:defRPr>
            </a:lvl1pPr>
          </a:lstStyle>
          <a:p>
            <a:pPr lvl="0"/>
            <a:r>
              <a:rPr lang="en-US" dirty="0"/>
              <a:t>Sub Header text</a:t>
            </a:r>
          </a:p>
        </p:txBody>
      </p:sp>
    </p:spTree>
    <p:extLst>
      <p:ext uri="{BB962C8B-B14F-4D97-AF65-F5344CB8AC3E}">
        <p14:creationId xmlns:p14="http://schemas.microsoft.com/office/powerpoint/2010/main" val="412643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0"/>
            <a:ext cx="10896600" cy="733925"/>
          </a:xfrm>
          <a:prstGeom prst="rect">
            <a:avLst/>
          </a:prstGeom>
        </p:spPr>
        <p:txBody>
          <a:bodyPr/>
          <a:lstStyle>
            <a:lvl1pPr>
              <a:defRPr/>
            </a:lvl1pPr>
          </a:lstStyle>
          <a:p>
            <a:r>
              <a:rPr lang="en-US" dirty="0"/>
              <a:t>Text Quote Layout</a:t>
            </a:r>
          </a:p>
        </p:txBody>
      </p:sp>
      <p:sp>
        <p:nvSpPr>
          <p:cNvPr id="3" name="Date Placeholder 2"/>
          <p:cNvSpPr>
            <a:spLocks noGrp="1"/>
          </p:cNvSpPr>
          <p:nvPr>
            <p:ph type="dt" sz="half" idx="10"/>
          </p:nvPr>
        </p:nvSpPr>
        <p:spPr/>
        <p:txBody>
          <a:bodyPr/>
          <a:lstStyle/>
          <a:p>
            <a:fld id="{D79AEA2E-C67C-443D-801A-6B7818D6788B}" type="datetime1">
              <a:rPr lang="en-US" smtClean="0"/>
              <a:t>5/9/2024</a:t>
            </a:fld>
            <a:endParaRPr lang="en-US"/>
          </a:p>
        </p:txBody>
      </p:sp>
      <p:sp>
        <p:nvSpPr>
          <p:cNvPr id="4" name="Footer Placeholder 3"/>
          <p:cNvSpPr>
            <a:spLocks noGrp="1"/>
          </p:cNvSpPr>
          <p:nvPr>
            <p:ph type="ftr" sz="quarter" idx="11"/>
          </p:nvPr>
        </p:nvSpPr>
        <p:spPr/>
        <p:txBody>
          <a:bodyPr/>
          <a:lstStyle/>
          <a:p>
            <a:r>
              <a:rPr lang="en-US"/>
              <a:t>Footer</a:t>
            </a:r>
          </a:p>
        </p:txBody>
      </p:sp>
      <p:sp>
        <p:nvSpPr>
          <p:cNvPr id="5" name="Slide Number Placeholder 4"/>
          <p:cNvSpPr>
            <a:spLocks noGrp="1"/>
          </p:cNvSpPr>
          <p:nvPr>
            <p:ph type="sldNum" sz="quarter" idx="12"/>
          </p:nvPr>
        </p:nvSpPr>
        <p:spPr/>
        <p:txBody>
          <a:bodyPr/>
          <a:lstStyle/>
          <a:p>
            <a:fld id="{26001915-CB80-4071-A0A4-F3E54EAF779D}" type="slidenum">
              <a:rPr lang="en-US" smtClean="0"/>
              <a:t>‹#›</a:t>
            </a:fld>
            <a:endParaRPr lang="en-US"/>
          </a:p>
        </p:txBody>
      </p:sp>
      <p:sp>
        <p:nvSpPr>
          <p:cNvPr id="7" name="Text Placeholder 9"/>
          <p:cNvSpPr>
            <a:spLocks noGrp="1"/>
          </p:cNvSpPr>
          <p:nvPr>
            <p:ph type="body" sz="quarter" idx="14" hasCustomPrompt="1"/>
          </p:nvPr>
        </p:nvSpPr>
        <p:spPr>
          <a:xfrm>
            <a:off x="647700" y="1866900"/>
            <a:ext cx="10896600" cy="3318049"/>
          </a:xfrm>
          <a:prstGeom prst="rect">
            <a:avLst/>
          </a:prstGeom>
        </p:spPr>
        <p:txBody>
          <a:bodyPr/>
          <a:lstStyle>
            <a:lvl1pPr marL="0" indent="0" algn="ctr">
              <a:buNone/>
              <a:defRPr sz="3200" baseline="0">
                <a:solidFill>
                  <a:schemeClr val="bg2"/>
                </a:solidFill>
                <a:latin typeface="+mj-lt"/>
              </a:defRPr>
            </a:lvl1pPr>
          </a:lstStyle>
          <a:p>
            <a:pPr lvl="0"/>
            <a:r>
              <a:rPr lang="en-US" sz="3200" dirty="0"/>
              <a:t>“Lorem ipsum dolor sit </a:t>
            </a:r>
            <a:r>
              <a:rPr lang="en-US" sz="3200" dirty="0" err="1"/>
              <a:t>amet</a:t>
            </a:r>
            <a:r>
              <a:rPr lang="en-US" sz="3200" dirty="0"/>
              <a:t>, </a:t>
            </a:r>
            <a:r>
              <a:rPr lang="en-US" sz="3200" dirty="0" err="1"/>
              <a:t>consectetur</a:t>
            </a:r>
            <a:r>
              <a:rPr lang="en-US" sz="3200" dirty="0"/>
              <a:t> </a:t>
            </a:r>
            <a:r>
              <a:rPr lang="en-US" sz="3200" dirty="0" err="1"/>
              <a:t>adipiscing</a:t>
            </a:r>
            <a:r>
              <a:rPr lang="en-US" sz="3200" dirty="0"/>
              <a:t> </a:t>
            </a:r>
            <a:r>
              <a:rPr lang="en-US" sz="3200" dirty="0" err="1"/>
              <a:t>elit</a:t>
            </a:r>
            <a:r>
              <a:rPr lang="en-US" sz="3200" dirty="0"/>
              <a:t>. </a:t>
            </a:r>
            <a:r>
              <a:rPr lang="en-US" sz="3200" dirty="0" err="1"/>
              <a:t>Aliquam</a:t>
            </a:r>
            <a:r>
              <a:rPr lang="en-US" sz="3200" dirty="0"/>
              <a:t> </a:t>
            </a:r>
            <a:r>
              <a:rPr lang="en-US" sz="3200" dirty="0" err="1"/>
              <a:t>luctus</a:t>
            </a:r>
            <a:r>
              <a:rPr lang="en-US" sz="3200" dirty="0"/>
              <a:t> </a:t>
            </a:r>
            <a:r>
              <a:rPr lang="en-US" sz="3200" dirty="0" err="1"/>
              <a:t>augue</a:t>
            </a:r>
            <a:r>
              <a:rPr lang="en-US" sz="3200" dirty="0"/>
              <a:t> </a:t>
            </a:r>
            <a:r>
              <a:rPr lang="en-US" sz="3200" dirty="0" err="1"/>
              <a:t>quis</a:t>
            </a:r>
            <a:r>
              <a:rPr lang="en-US" sz="3200" dirty="0"/>
              <a:t> </a:t>
            </a:r>
            <a:r>
              <a:rPr lang="en-US" sz="3200" dirty="0" err="1"/>
              <a:t>tristique</a:t>
            </a:r>
            <a:r>
              <a:rPr lang="en-US" sz="3200" dirty="0"/>
              <a:t> semper. </a:t>
            </a:r>
            <a:r>
              <a:rPr lang="en-US" sz="3200" dirty="0" err="1"/>
              <a:t>Pellentesque</a:t>
            </a:r>
            <a:r>
              <a:rPr lang="en-US" sz="3200" dirty="0"/>
              <a:t> ac </a:t>
            </a:r>
            <a:r>
              <a:rPr lang="en-US" sz="3200" dirty="0" err="1"/>
              <a:t>mauris</a:t>
            </a:r>
            <a:r>
              <a:rPr lang="en-US" sz="3200" dirty="0"/>
              <a:t> </a:t>
            </a:r>
            <a:r>
              <a:rPr lang="en-US" sz="3200" dirty="0" err="1"/>
              <a:t>molestie</a:t>
            </a:r>
            <a:r>
              <a:rPr lang="en-US" sz="3200" dirty="0"/>
              <a:t>, </a:t>
            </a:r>
            <a:r>
              <a:rPr lang="en-US" sz="3200" dirty="0" err="1"/>
              <a:t>posuere</a:t>
            </a:r>
            <a:r>
              <a:rPr lang="en-US" sz="3200" dirty="0"/>
              <a:t> nisi </a:t>
            </a:r>
            <a:r>
              <a:rPr lang="en-US" sz="3200" dirty="0" err="1"/>
              <a:t>sed</a:t>
            </a:r>
            <a:r>
              <a:rPr lang="en-US" sz="3200" dirty="0"/>
              <a:t>, </a:t>
            </a:r>
            <a:r>
              <a:rPr lang="en-US" sz="3200" dirty="0" err="1"/>
              <a:t>faucibus</a:t>
            </a:r>
            <a:r>
              <a:rPr lang="en-US" sz="3200" dirty="0"/>
              <a:t> </a:t>
            </a:r>
            <a:r>
              <a:rPr lang="en-US" sz="3200" dirty="0" err="1"/>
              <a:t>risus</a:t>
            </a:r>
            <a:r>
              <a:rPr lang="en-US" sz="3200" dirty="0"/>
              <a:t>.”</a:t>
            </a:r>
            <a:endParaRPr lang="en-US" dirty="0"/>
          </a:p>
        </p:txBody>
      </p:sp>
      <p:sp>
        <p:nvSpPr>
          <p:cNvPr id="8" name="Text Placeholder 19"/>
          <p:cNvSpPr>
            <a:spLocks noGrp="1"/>
          </p:cNvSpPr>
          <p:nvPr>
            <p:ph type="body" sz="quarter" idx="15" hasCustomPrompt="1"/>
          </p:nvPr>
        </p:nvSpPr>
        <p:spPr>
          <a:xfrm>
            <a:off x="4305764" y="4320231"/>
            <a:ext cx="3580470" cy="434780"/>
          </a:xfrm>
          <a:prstGeom prst="rect">
            <a:avLst/>
          </a:prstGeom>
        </p:spPr>
        <p:txBody>
          <a:bodyPr/>
          <a:lstStyle>
            <a:lvl1pPr marL="0" indent="0">
              <a:spcBef>
                <a:spcPts val="0"/>
              </a:spcBef>
              <a:buNone/>
              <a:defRPr sz="2400" b="1">
                <a:solidFill>
                  <a:schemeClr val="accent3"/>
                </a:solidFill>
                <a:latin typeface="+mn-lt"/>
              </a:defRPr>
            </a:lvl1pPr>
          </a:lstStyle>
          <a:p>
            <a:pPr lvl="0"/>
            <a:r>
              <a:rPr lang="en-US" dirty="0"/>
              <a:t>- First name Last name</a:t>
            </a:r>
          </a:p>
        </p:txBody>
      </p:sp>
      <p:pic>
        <p:nvPicPr>
          <p:cNvPr id="9" name="Picture 8">
            <a:extLst>
              <a:ext uri="{FF2B5EF4-FFF2-40B4-BE49-F238E27FC236}">
                <a16:creationId xmlns:a16="http://schemas.microsoft.com/office/drawing/2014/main" id="{BBD00EB6-89EC-FF8C-AF5A-C4D74C581528}"/>
              </a:ext>
            </a:extLst>
          </p:cNvPr>
          <p:cNvPicPr>
            <a:picLocks noChangeAspect="1"/>
          </p:cNvPicPr>
          <p:nvPr userDrawn="1"/>
        </p:nvPicPr>
        <p:blipFill rotWithShape="1">
          <a:blip r:embed="rId2" cstate="print">
            <a:alphaModFix amt="9000"/>
            <a:extLst>
              <a:ext uri="{28A0092B-C50C-407E-A947-70E740481C1C}">
                <a14:useLocalDpi xmlns:a14="http://schemas.microsoft.com/office/drawing/2010/main"/>
              </a:ext>
            </a:extLst>
          </a:blip>
          <a:srcRect t="-17783" b="-58699"/>
          <a:stretch/>
        </p:blipFill>
        <p:spPr>
          <a:xfrm>
            <a:off x="0" y="0"/>
            <a:ext cx="12192000" cy="6858000"/>
          </a:xfrm>
          <a:prstGeom prst="rect">
            <a:avLst/>
          </a:prstGeom>
        </p:spPr>
      </p:pic>
    </p:spTree>
    <p:extLst>
      <p:ext uri="{BB962C8B-B14F-4D97-AF65-F5344CB8AC3E}">
        <p14:creationId xmlns:p14="http://schemas.microsoft.com/office/powerpoint/2010/main" val="3533067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9CC9E3-1E69-46DE-84D6-77DE8B956FC7}" type="datetime1">
              <a:rPr lang="en-US" smtClean="0"/>
              <a:t>5/9/2024</a:t>
            </a:fld>
            <a:endParaRPr lang="en-US"/>
          </a:p>
        </p:txBody>
      </p:sp>
      <p:sp>
        <p:nvSpPr>
          <p:cNvPr id="3" name="Footer Placeholder 2"/>
          <p:cNvSpPr>
            <a:spLocks noGrp="1"/>
          </p:cNvSpPr>
          <p:nvPr>
            <p:ph type="ftr" sz="quarter" idx="11"/>
          </p:nvPr>
        </p:nvSpPr>
        <p:spPr/>
        <p:txBody>
          <a:bodyPr/>
          <a:lstStyle/>
          <a:p>
            <a:r>
              <a:rPr lang="en-US"/>
              <a:t>Footer</a:t>
            </a:r>
          </a:p>
        </p:txBody>
      </p:sp>
      <p:sp>
        <p:nvSpPr>
          <p:cNvPr id="4" name="Slide Number Placeholder 3"/>
          <p:cNvSpPr>
            <a:spLocks noGrp="1"/>
          </p:cNvSpPr>
          <p:nvPr>
            <p:ph type="sldNum" sz="quarter" idx="12"/>
          </p:nvPr>
        </p:nvSpPr>
        <p:spPr/>
        <p:txBody>
          <a:bodyPr/>
          <a:lstStyle/>
          <a:p>
            <a:fld id="{26001915-CB80-4071-A0A4-F3E54EAF779D}" type="slidenum">
              <a:rPr lang="en-US" smtClean="0"/>
              <a:t>‹#›</a:t>
            </a:fld>
            <a:endParaRPr lang="en-US"/>
          </a:p>
        </p:txBody>
      </p:sp>
    </p:spTree>
    <p:extLst>
      <p:ext uri="{BB962C8B-B14F-4D97-AF65-F5344CB8AC3E}">
        <p14:creationId xmlns:p14="http://schemas.microsoft.com/office/powerpoint/2010/main" val="16921820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0"/>
            <a:ext cx="4124325" cy="1524000"/>
          </a:xfrm>
          <a:prstGeom prst="rect">
            <a:avLst/>
          </a:prstGeom>
        </p:spPr>
        <p:txBody>
          <a:bodyPr anchor="b"/>
          <a:lstStyle>
            <a:lvl1pPr>
              <a:defRPr sz="3200"/>
            </a:lvl1pPr>
          </a:lstStyle>
          <a:p>
            <a:r>
              <a:rPr lang="en-US" dirty="0"/>
              <a:t>Content with Caption Layout</a:t>
            </a:r>
          </a:p>
        </p:txBody>
      </p:sp>
      <p:sp>
        <p:nvSpPr>
          <p:cNvPr id="3" name="Content Placeholder 2"/>
          <p:cNvSpPr>
            <a:spLocks noGrp="1"/>
          </p:cNvSpPr>
          <p:nvPr>
            <p:ph idx="1"/>
          </p:nvPr>
        </p:nvSpPr>
        <p:spPr>
          <a:xfrm>
            <a:off x="5183188" y="987425"/>
            <a:ext cx="6361112" cy="5184775"/>
          </a:xfrm>
        </p:spPr>
        <p:txBody>
          <a:bodyPr/>
          <a:lstStyle>
            <a:lvl1pPr>
              <a:defRPr sz="24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647700" y="1866900"/>
            <a:ext cx="4124325" cy="43053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your caption here</a:t>
            </a:r>
          </a:p>
        </p:txBody>
      </p:sp>
      <p:sp>
        <p:nvSpPr>
          <p:cNvPr id="5" name="Date Placeholder 4"/>
          <p:cNvSpPr>
            <a:spLocks noGrp="1"/>
          </p:cNvSpPr>
          <p:nvPr>
            <p:ph type="dt" sz="half" idx="10"/>
          </p:nvPr>
        </p:nvSpPr>
        <p:spPr/>
        <p:txBody>
          <a:bodyPr/>
          <a:lstStyle/>
          <a:p>
            <a:fld id="{3B817ACD-4848-4F24-9B08-E5C60F92E971}" type="datetime1">
              <a:rPr lang="en-US" smtClean="0"/>
              <a:t>5/9/2024</a:t>
            </a:fld>
            <a:endParaRPr lang="en-US"/>
          </a:p>
        </p:txBody>
      </p:sp>
      <p:sp>
        <p:nvSpPr>
          <p:cNvPr id="6" name="Footer Placeholder 5"/>
          <p:cNvSpPr>
            <a:spLocks noGrp="1"/>
          </p:cNvSpPr>
          <p:nvPr>
            <p:ph type="ftr" sz="quarter" idx="11"/>
          </p:nvPr>
        </p:nvSpPr>
        <p:spPr/>
        <p:txBody>
          <a:bodyPr/>
          <a:lstStyle/>
          <a:p>
            <a:r>
              <a:rPr lang="en-US"/>
              <a:t>Footer</a:t>
            </a:r>
          </a:p>
        </p:txBody>
      </p:sp>
      <p:sp>
        <p:nvSpPr>
          <p:cNvPr id="7" name="Slide Number Placeholder 6"/>
          <p:cNvSpPr>
            <a:spLocks noGrp="1"/>
          </p:cNvSpPr>
          <p:nvPr>
            <p:ph type="sldNum" sz="quarter" idx="12"/>
          </p:nvPr>
        </p:nvSpPr>
        <p:spPr/>
        <p:txBody>
          <a:bodyPr/>
          <a:lstStyle/>
          <a:p>
            <a:fld id="{26001915-CB80-4071-A0A4-F3E54EAF779D}" type="slidenum">
              <a:rPr lang="en-US" smtClean="0"/>
              <a:t>‹#›</a:t>
            </a:fld>
            <a:endParaRPr lang="en-US"/>
          </a:p>
        </p:txBody>
      </p:sp>
    </p:spTree>
    <p:extLst>
      <p:ext uri="{BB962C8B-B14F-4D97-AF65-F5344CB8AC3E}">
        <p14:creationId xmlns:p14="http://schemas.microsoft.com/office/powerpoint/2010/main" val="22500307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0"/>
            <a:ext cx="4124325" cy="1524000"/>
          </a:xfrm>
          <a:prstGeom prst="rect">
            <a:avLst/>
          </a:prstGeom>
        </p:spPr>
        <p:txBody>
          <a:bodyPr anchor="b"/>
          <a:lstStyle>
            <a:lvl1pPr>
              <a:defRPr sz="3200" baseline="0"/>
            </a:lvl1pPr>
          </a:lstStyle>
          <a:p>
            <a:r>
              <a:rPr lang="en-US" dirty="0"/>
              <a:t>Picture with Caption Layout</a:t>
            </a:r>
          </a:p>
        </p:txBody>
      </p:sp>
      <p:sp>
        <p:nvSpPr>
          <p:cNvPr id="3" name="Picture Placeholder 2"/>
          <p:cNvSpPr>
            <a:spLocks noGrp="1"/>
          </p:cNvSpPr>
          <p:nvPr>
            <p:ph type="pic" idx="1"/>
          </p:nvPr>
        </p:nvSpPr>
        <p:spPr>
          <a:xfrm>
            <a:off x="5183188" y="987425"/>
            <a:ext cx="6361112"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647700" y="1866900"/>
            <a:ext cx="4124325" cy="43053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your caption here</a:t>
            </a:r>
          </a:p>
        </p:txBody>
      </p:sp>
      <p:sp>
        <p:nvSpPr>
          <p:cNvPr id="5" name="Date Placeholder 4"/>
          <p:cNvSpPr>
            <a:spLocks noGrp="1"/>
          </p:cNvSpPr>
          <p:nvPr>
            <p:ph type="dt" sz="half" idx="10"/>
          </p:nvPr>
        </p:nvSpPr>
        <p:spPr/>
        <p:txBody>
          <a:bodyPr/>
          <a:lstStyle/>
          <a:p>
            <a:fld id="{D0CB0E42-FE72-4BED-8930-47A8306397F1}" type="datetime1">
              <a:rPr lang="en-US" smtClean="0"/>
              <a:t>5/9/2024</a:t>
            </a:fld>
            <a:endParaRPr lang="en-US"/>
          </a:p>
        </p:txBody>
      </p:sp>
      <p:sp>
        <p:nvSpPr>
          <p:cNvPr id="6" name="Footer Placeholder 5"/>
          <p:cNvSpPr>
            <a:spLocks noGrp="1"/>
          </p:cNvSpPr>
          <p:nvPr>
            <p:ph type="ftr" sz="quarter" idx="11"/>
          </p:nvPr>
        </p:nvSpPr>
        <p:spPr/>
        <p:txBody>
          <a:bodyPr/>
          <a:lstStyle/>
          <a:p>
            <a:r>
              <a:rPr lang="en-US"/>
              <a:t>Footer</a:t>
            </a:r>
          </a:p>
        </p:txBody>
      </p:sp>
      <p:sp>
        <p:nvSpPr>
          <p:cNvPr id="7" name="Slide Number Placeholder 6"/>
          <p:cNvSpPr>
            <a:spLocks noGrp="1"/>
          </p:cNvSpPr>
          <p:nvPr>
            <p:ph type="sldNum" sz="quarter" idx="12"/>
          </p:nvPr>
        </p:nvSpPr>
        <p:spPr/>
        <p:txBody>
          <a:bodyPr/>
          <a:lstStyle/>
          <a:p>
            <a:fld id="{26001915-CB80-4071-A0A4-F3E54EAF779D}" type="slidenum">
              <a:rPr lang="en-US" smtClean="0"/>
              <a:t>‹#›</a:t>
            </a:fld>
            <a:endParaRPr lang="en-US"/>
          </a:p>
        </p:txBody>
      </p:sp>
    </p:spTree>
    <p:extLst>
      <p:ext uri="{BB962C8B-B14F-4D97-AF65-F5344CB8AC3E}">
        <p14:creationId xmlns:p14="http://schemas.microsoft.com/office/powerpoint/2010/main" val="25418460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14817" y="1122363"/>
            <a:ext cx="10014558" cy="1614574"/>
          </a:xfrm>
          <a:prstGeom prst="rect">
            <a:avLst/>
          </a:prstGeom>
        </p:spPr>
        <p:txBody>
          <a:bodyPr anchor="b">
            <a:normAutofit/>
          </a:bodyPr>
          <a:lstStyle>
            <a:lvl1pPr algn="l">
              <a:defRPr sz="5400" b="1"/>
            </a:lvl1pPr>
          </a:lstStyle>
          <a:p>
            <a:r>
              <a:rPr lang="en-US" dirty="0"/>
              <a:t>Presentation Title</a:t>
            </a:r>
          </a:p>
        </p:txBody>
      </p:sp>
      <p:sp>
        <p:nvSpPr>
          <p:cNvPr id="3" name="Subtitle 2"/>
          <p:cNvSpPr>
            <a:spLocks noGrp="1"/>
          </p:cNvSpPr>
          <p:nvPr>
            <p:ph type="subTitle" idx="1" hasCustomPrompt="1"/>
          </p:nvPr>
        </p:nvSpPr>
        <p:spPr>
          <a:xfrm>
            <a:off x="1114817" y="2736937"/>
            <a:ext cx="10014558" cy="1655762"/>
          </a:xfrm>
        </p:spPr>
        <p:txBody>
          <a:bodyPr>
            <a:normAutofit/>
          </a:bodyPr>
          <a:lstStyle>
            <a:lvl1pPr marL="0" indent="0" algn="l">
              <a:buNone/>
              <a:defRPr sz="3600">
                <a:latin typeface="WSECU Basis Grotesque Pro Light" panose="020B03030306040401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Department or supporting info</a:t>
            </a:r>
          </a:p>
        </p:txBody>
      </p:sp>
      <p:sp>
        <p:nvSpPr>
          <p:cNvPr id="4" name="Date Placeholder 3"/>
          <p:cNvSpPr>
            <a:spLocks noGrp="1"/>
          </p:cNvSpPr>
          <p:nvPr>
            <p:ph type="dt" sz="half" idx="10"/>
          </p:nvPr>
        </p:nvSpPr>
        <p:spPr/>
        <p:txBody>
          <a:bodyPr/>
          <a:lstStyle/>
          <a:p>
            <a:fld id="{BAADF656-D706-4D90-9972-E9A029716427}" type="datetime1">
              <a:rPr lang="en-US" smtClean="0"/>
              <a:t>5/9/2024</a:t>
            </a:fld>
            <a:endParaRPr lang="en-US"/>
          </a:p>
        </p:txBody>
      </p:sp>
      <p:sp>
        <p:nvSpPr>
          <p:cNvPr id="5" name="Footer Placeholder 4"/>
          <p:cNvSpPr>
            <a:spLocks noGrp="1"/>
          </p:cNvSpPr>
          <p:nvPr>
            <p:ph type="ftr" sz="quarter" idx="11"/>
          </p:nvPr>
        </p:nvSpPr>
        <p:spPr/>
        <p:txBody>
          <a:bodyPr/>
          <a:lstStyle/>
          <a:p>
            <a:r>
              <a:rPr lang="en-US"/>
              <a:t>Footer</a:t>
            </a:r>
          </a:p>
        </p:txBody>
      </p:sp>
      <p:sp>
        <p:nvSpPr>
          <p:cNvPr id="6" name="Slide Number Placeholder 5"/>
          <p:cNvSpPr>
            <a:spLocks noGrp="1"/>
          </p:cNvSpPr>
          <p:nvPr>
            <p:ph type="sldNum" sz="quarter" idx="12"/>
          </p:nvPr>
        </p:nvSpPr>
        <p:spPr/>
        <p:txBody>
          <a:bodyPr/>
          <a:lstStyle/>
          <a:p>
            <a:fld id="{26001915-CB80-4071-A0A4-F3E54EAF779D}" type="slidenum">
              <a:rPr lang="en-US" smtClean="0"/>
              <a:t>‹#›</a:t>
            </a:fld>
            <a:endParaRPr lang="en-US"/>
          </a:p>
        </p:txBody>
      </p:sp>
      <p:pic>
        <p:nvPicPr>
          <p:cNvPr id="7" name="Picture 6">
            <a:extLst>
              <a:ext uri="{FF2B5EF4-FFF2-40B4-BE49-F238E27FC236}">
                <a16:creationId xmlns:a16="http://schemas.microsoft.com/office/drawing/2014/main" id="{A31A3B19-48B8-399D-A486-B66A653F96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904732"/>
            <a:ext cx="12192000" cy="2071517"/>
          </a:xfrm>
          <a:prstGeom prst="rect">
            <a:avLst/>
          </a:prstGeom>
        </p:spPr>
      </p:pic>
    </p:spTree>
    <p:extLst>
      <p:ext uri="{BB962C8B-B14F-4D97-AF65-F5344CB8AC3E}">
        <p14:creationId xmlns:p14="http://schemas.microsoft.com/office/powerpoint/2010/main" val="3525328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SECU Brand Promis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03957FE-F389-0CF8-87AB-A497D2665003}"/>
              </a:ext>
            </a:extLst>
          </p:cNvPr>
          <p:cNvGrpSpPr>
            <a:grpSpLocks noGrp="1" noUngrp="1" noRot="1" noMove="1" noResize="1"/>
          </p:cNvGrpSpPr>
          <p:nvPr userDrawn="1"/>
        </p:nvGrpSpPr>
        <p:grpSpPr>
          <a:xfrm>
            <a:off x="0" y="0"/>
            <a:ext cx="12216288" cy="6858000"/>
            <a:chOff x="0" y="0"/>
            <a:chExt cx="12216288" cy="6858000"/>
          </a:xfrm>
        </p:grpSpPr>
        <p:pic>
          <p:nvPicPr>
            <p:cNvPr id="6" name="Image">
              <a:extLst>
                <a:ext uri="{FF2B5EF4-FFF2-40B4-BE49-F238E27FC236}">
                  <a16:creationId xmlns:a16="http://schemas.microsoft.com/office/drawing/2014/main" id="{F44A2380-56F9-80DE-3C24-7C306529D2FF}"/>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p:blipFill>
          <p:spPr>
            <a:xfrm>
              <a:off x="0" y="0"/>
              <a:ext cx="12204144" cy="6858000"/>
            </a:xfrm>
            <a:prstGeom prst="rect">
              <a:avLst/>
            </a:prstGeom>
          </p:spPr>
        </p:pic>
        <p:sp>
          <p:nvSpPr>
            <p:cNvPr id="7" name="Overlay">
              <a:extLst>
                <a:ext uri="{FF2B5EF4-FFF2-40B4-BE49-F238E27FC236}">
                  <a16:creationId xmlns:a16="http://schemas.microsoft.com/office/drawing/2014/main" id="{51590455-8254-201A-563F-9277828DADB1}"/>
                </a:ext>
              </a:extLst>
            </p:cNvPr>
            <p:cNvSpPr>
              <a:spLocks noGrp="1" noRot="1" noMove="1" noResize="1" noEditPoints="1" noAdjustHandles="1" noChangeArrowheads="1" noChangeShapeType="1"/>
            </p:cNvSpPr>
            <p:nvPr/>
          </p:nvSpPr>
          <p:spPr>
            <a:xfrm>
              <a:off x="12144" y="0"/>
              <a:ext cx="12204144" cy="6858000"/>
            </a:xfrm>
            <a:prstGeom prst="rect">
              <a:avLst/>
            </a:prstGeom>
            <a:solidFill>
              <a:srgbClr val="004F5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itle">
            <a:extLst>
              <a:ext uri="{FF2B5EF4-FFF2-40B4-BE49-F238E27FC236}">
                <a16:creationId xmlns:a16="http://schemas.microsoft.com/office/drawing/2014/main" id="{3FA1F072-1273-37B4-1816-327738E6F540}"/>
              </a:ext>
            </a:extLst>
          </p:cNvPr>
          <p:cNvSpPr/>
          <p:nvPr userDrawn="1"/>
        </p:nvSpPr>
        <p:spPr>
          <a:xfrm>
            <a:off x="2352501" y="813935"/>
            <a:ext cx="9028481" cy="1754326"/>
          </a:xfrm>
          <a:prstGeom prst="rect">
            <a:avLst/>
          </a:prstGeom>
          <a:effectLst>
            <a:outerShdw blurRad="163737" dist="523101" dir="1620000" sx="45133" sy="45133" algn="ctr" rotWithShape="0">
              <a:srgbClr val="004F53"/>
            </a:outerShdw>
          </a:effectLst>
        </p:spPr>
        <p:txBody>
          <a:bodyPr wrap="square">
            <a:spAutoFit/>
          </a:bodyPr>
          <a:lstStyle/>
          <a:p>
            <a:pPr algn="r"/>
            <a:r>
              <a:rPr lang="en-US" sz="3600" dirty="0">
                <a:solidFill>
                  <a:schemeClr val="tx1"/>
                </a:solidFill>
                <a:latin typeface="Recoleta Alt SemiBold" pitchFamily="2" charset="77"/>
                <a:ea typeface="Times New Roman" panose="02020603050405020304" pitchFamily="18" charset="0"/>
              </a:rPr>
              <a:t>We champion our members’ financial well-being, making their lives easier, and our communities stronger. </a:t>
            </a:r>
            <a:endParaRPr lang="en-US" sz="3600" b="1" dirty="0">
              <a:solidFill>
                <a:schemeClr val="tx1"/>
              </a:solidFill>
              <a:latin typeface="Recoleta Alt SemiBold" pitchFamily="2" charset="77"/>
              <a:ea typeface="Times New Roman" panose="02020603050405020304" pitchFamily="18" charset="0"/>
            </a:endParaRPr>
          </a:p>
        </p:txBody>
      </p:sp>
      <p:sp>
        <p:nvSpPr>
          <p:cNvPr id="8" name="Date Placeholder 3">
            <a:extLst>
              <a:ext uri="{FF2B5EF4-FFF2-40B4-BE49-F238E27FC236}">
                <a16:creationId xmlns:a16="http://schemas.microsoft.com/office/drawing/2014/main" id="{42A3DB88-6511-4160-3FAD-8DC15BE90FFB}"/>
              </a:ext>
            </a:extLst>
          </p:cNvPr>
          <p:cNvSpPr>
            <a:spLocks noGrp="1"/>
          </p:cNvSpPr>
          <p:nvPr>
            <p:ph type="dt" sz="half" idx="2"/>
          </p:nvPr>
        </p:nvSpPr>
        <p:spPr>
          <a:xfrm>
            <a:off x="9468633" y="6377749"/>
            <a:ext cx="115343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69624C-7DFA-43B9-A675-F4C0DCB257A6}" type="datetime1">
              <a:rPr lang="en-US" smtClean="0"/>
              <a:t>5/9/2024</a:t>
            </a:fld>
            <a:endParaRPr lang="en-US"/>
          </a:p>
        </p:txBody>
      </p:sp>
      <p:sp>
        <p:nvSpPr>
          <p:cNvPr id="10" name="Footer Placeholder 4">
            <a:extLst>
              <a:ext uri="{FF2B5EF4-FFF2-40B4-BE49-F238E27FC236}">
                <a16:creationId xmlns:a16="http://schemas.microsoft.com/office/drawing/2014/main" id="{4A532006-C133-DE28-4A55-17BEDF7A70FC}"/>
              </a:ext>
            </a:extLst>
          </p:cNvPr>
          <p:cNvSpPr>
            <a:spLocks noGrp="1"/>
          </p:cNvSpPr>
          <p:nvPr>
            <p:ph type="ftr" sz="quarter" idx="3"/>
          </p:nvPr>
        </p:nvSpPr>
        <p:spPr>
          <a:xfrm>
            <a:off x="3884635" y="6374704"/>
            <a:ext cx="528702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Footer</a:t>
            </a:r>
          </a:p>
        </p:txBody>
      </p:sp>
      <p:sp>
        <p:nvSpPr>
          <p:cNvPr id="11" name="Slide Number Placeholder 5">
            <a:extLst>
              <a:ext uri="{FF2B5EF4-FFF2-40B4-BE49-F238E27FC236}">
                <a16:creationId xmlns:a16="http://schemas.microsoft.com/office/drawing/2014/main" id="{77B77763-169A-8BB9-926E-E8F7F8F4E422}"/>
              </a:ext>
            </a:extLst>
          </p:cNvPr>
          <p:cNvSpPr>
            <a:spLocks noGrp="1"/>
          </p:cNvSpPr>
          <p:nvPr>
            <p:ph type="sldNum" sz="quarter" idx="4"/>
          </p:nvPr>
        </p:nvSpPr>
        <p:spPr>
          <a:xfrm>
            <a:off x="10919042" y="6377749"/>
            <a:ext cx="62525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001915-CB80-4071-A0A4-F3E54EAF779D}" type="slidenum">
              <a:rPr lang="en-US" smtClean="0"/>
              <a:t>‹#›</a:t>
            </a:fld>
            <a:endParaRPr lang="en-US"/>
          </a:p>
        </p:txBody>
      </p:sp>
      <p:pic>
        <p:nvPicPr>
          <p:cNvPr id="3" name="Picture 2">
            <a:extLst>
              <a:ext uri="{FF2B5EF4-FFF2-40B4-BE49-F238E27FC236}">
                <a16:creationId xmlns:a16="http://schemas.microsoft.com/office/drawing/2014/main" id="{866D5D2F-7286-1CE6-8DED-087B85272B6E}"/>
              </a:ext>
            </a:extLst>
          </p:cNvPr>
          <p:cNvPicPr>
            <a:picLocks noGrp="1" noRo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rcRect/>
          <a:stretch/>
        </p:blipFill>
        <p:spPr>
          <a:xfrm>
            <a:off x="647700" y="6372095"/>
            <a:ext cx="1444752" cy="240792"/>
          </a:xfrm>
          <a:prstGeom prst="rect">
            <a:avLst/>
          </a:prstGeom>
        </p:spPr>
      </p:pic>
    </p:spTree>
    <p:extLst>
      <p:ext uri="{BB962C8B-B14F-4D97-AF65-F5344CB8AC3E}">
        <p14:creationId xmlns:p14="http://schemas.microsoft.com/office/powerpoint/2010/main" val="13260210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6"/>
        </a:solidFill>
        <a:effectLst/>
      </p:bgPr>
    </p:bg>
    <p:spTree>
      <p:nvGrpSpPr>
        <p:cNvPr id="1" name=""/>
        <p:cNvGrpSpPr/>
        <p:nvPr/>
      </p:nvGrpSpPr>
      <p:grpSpPr>
        <a:xfrm>
          <a:off x="0" y="0"/>
          <a:ext cx="0" cy="0"/>
          <a:chOff x="0" y="0"/>
          <a:chExt cx="0" cy="0"/>
        </a:xfrm>
      </p:grpSpPr>
      <p:sp>
        <p:nvSpPr>
          <p:cNvPr id="27" name="Google Shape;83;p13"/>
          <p:cNvSpPr/>
          <p:nvPr userDrawn="1"/>
        </p:nvSpPr>
        <p:spPr>
          <a:xfrm rot="10800000" flipH="1">
            <a:off x="0" y="0"/>
            <a:ext cx="4102000" cy="6858000"/>
          </a:xfrm>
          <a:prstGeom prst="round1Rect">
            <a:avLst>
              <a:gd name="adj" fmla="val 30599"/>
            </a:avLst>
          </a:prstGeom>
          <a:solidFill>
            <a:schemeClr val="bg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067" b="0" i="0" u="none" strike="noStrike" cap="none" dirty="0">
              <a:solidFill>
                <a:schemeClr val="lt1"/>
              </a:solidFill>
              <a:latin typeface="Arial"/>
              <a:ea typeface="Arial"/>
              <a:cs typeface="Arial"/>
              <a:sym typeface="Arial"/>
            </a:endParaRPr>
          </a:p>
        </p:txBody>
      </p:sp>
      <p:sp>
        <p:nvSpPr>
          <p:cNvPr id="2" name="Title 1"/>
          <p:cNvSpPr>
            <a:spLocks noGrp="1"/>
          </p:cNvSpPr>
          <p:nvPr>
            <p:ph type="title" hasCustomPrompt="1"/>
          </p:nvPr>
        </p:nvSpPr>
        <p:spPr>
          <a:xfrm>
            <a:off x="429684" y="2538663"/>
            <a:ext cx="3449600" cy="880641"/>
          </a:xfrm>
          <a:prstGeom prst="rect">
            <a:avLst/>
          </a:prstGeom>
        </p:spPr>
        <p:txBody>
          <a:bodyPr>
            <a:noAutofit/>
          </a:bodyPr>
          <a:lstStyle>
            <a:lvl1pPr>
              <a:defRPr sz="5400">
                <a:solidFill>
                  <a:schemeClr val="tx1"/>
                </a:solidFill>
              </a:defRPr>
            </a:lvl1pPr>
          </a:lstStyle>
          <a:p>
            <a:r>
              <a:rPr lang="en-US" dirty="0"/>
              <a:t>Agenda</a:t>
            </a:r>
          </a:p>
        </p:txBody>
      </p:sp>
      <p:sp>
        <p:nvSpPr>
          <p:cNvPr id="3" name="Date Placeholder 2"/>
          <p:cNvSpPr>
            <a:spLocks noGrp="1"/>
          </p:cNvSpPr>
          <p:nvPr>
            <p:ph type="dt" sz="half" idx="10"/>
          </p:nvPr>
        </p:nvSpPr>
        <p:spPr/>
        <p:txBody>
          <a:bodyPr/>
          <a:lstStyle/>
          <a:p>
            <a:fld id="{6AA5D7C9-1FE1-44E8-815D-94C15678152E}" type="datetime1">
              <a:rPr lang="en-US" smtClean="0"/>
              <a:t>5/9/2024</a:t>
            </a:fld>
            <a:endParaRPr lang="en-US"/>
          </a:p>
        </p:txBody>
      </p:sp>
      <p:sp>
        <p:nvSpPr>
          <p:cNvPr id="4" name="Footer Placeholder 3"/>
          <p:cNvSpPr>
            <a:spLocks noGrp="1"/>
          </p:cNvSpPr>
          <p:nvPr>
            <p:ph type="ftr" sz="quarter" idx="11"/>
          </p:nvPr>
        </p:nvSpPr>
        <p:spPr/>
        <p:txBody>
          <a:bodyPr/>
          <a:lstStyle/>
          <a:p>
            <a:r>
              <a:rPr lang="en-US"/>
              <a:t>Footer</a:t>
            </a:r>
          </a:p>
        </p:txBody>
      </p:sp>
      <p:sp>
        <p:nvSpPr>
          <p:cNvPr id="5" name="Slide Number Placeholder 4"/>
          <p:cNvSpPr>
            <a:spLocks noGrp="1"/>
          </p:cNvSpPr>
          <p:nvPr>
            <p:ph type="sldNum" sz="quarter" idx="12"/>
          </p:nvPr>
        </p:nvSpPr>
        <p:spPr/>
        <p:txBody>
          <a:bodyPr/>
          <a:lstStyle/>
          <a:p>
            <a:fld id="{26001915-CB80-4071-A0A4-F3E54EAF779D}" type="slidenum">
              <a:rPr lang="en-US" smtClean="0"/>
              <a:t>‹#›</a:t>
            </a:fld>
            <a:endParaRPr lang="en-US"/>
          </a:p>
        </p:txBody>
      </p:sp>
      <p:sp>
        <p:nvSpPr>
          <p:cNvPr id="9" name="Text Placeholder 22"/>
          <p:cNvSpPr>
            <a:spLocks noGrp="1"/>
          </p:cNvSpPr>
          <p:nvPr>
            <p:ph type="body" sz="quarter" idx="14" hasCustomPrompt="1"/>
          </p:nvPr>
        </p:nvSpPr>
        <p:spPr>
          <a:xfrm>
            <a:off x="4755522" y="1507792"/>
            <a:ext cx="2150068" cy="351902"/>
          </a:xfrm>
          <a:prstGeom prst="rect">
            <a:avLst/>
          </a:prstGeom>
        </p:spPr>
        <p:txBody>
          <a:bodyPr/>
          <a:lstStyle>
            <a:lvl1pPr marL="0" indent="0">
              <a:buNone/>
              <a:defRPr sz="2400" b="1" baseline="0">
                <a:solidFill>
                  <a:srgbClr val="008576"/>
                </a:solidFill>
                <a:latin typeface="WSECU Basis Grotesque Pro" panose="020B0503030604040103" pitchFamily="34" charset="0"/>
              </a:defRPr>
            </a:lvl1pPr>
          </a:lstStyle>
          <a:p>
            <a:pPr lvl="0"/>
            <a:r>
              <a:rPr lang="en-US" dirty="0"/>
              <a:t>Slide Number</a:t>
            </a:r>
          </a:p>
        </p:txBody>
      </p:sp>
      <p:sp>
        <p:nvSpPr>
          <p:cNvPr id="10" name="Text Placeholder 22"/>
          <p:cNvSpPr>
            <a:spLocks noGrp="1"/>
          </p:cNvSpPr>
          <p:nvPr>
            <p:ph type="body" sz="quarter" idx="15" hasCustomPrompt="1"/>
          </p:nvPr>
        </p:nvSpPr>
        <p:spPr>
          <a:xfrm>
            <a:off x="4755522" y="1869758"/>
            <a:ext cx="2150068" cy="351902"/>
          </a:xfrm>
          <a:prstGeom prst="rect">
            <a:avLst/>
          </a:prstGeom>
        </p:spPr>
        <p:txBody>
          <a:bodyPr/>
          <a:lstStyle>
            <a:lvl1pPr marL="0" indent="0">
              <a:buNone/>
              <a:defRPr sz="2400" b="0">
                <a:solidFill>
                  <a:schemeClr val="bg1"/>
                </a:solidFill>
                <a:latin typeface="WSECU Basis Grotesque Pro Light" panose="020B0303030604040103" pitchFamily="34" charset="0"/>
              </a:defRPr>
            </a:lvl1pPr>
          </a:lstStyle>
          <a:p>
            <a:pPr lvl="0"/>
            <a:r>
              <a:rPr lang="en-US" dirty="0"/>
              <a:t>Section Title</a:t>
            </a:r>
          </a:p>
        </p:txBody>
      </p:sp>
      <p:sp>
        <p:nvSpPr>
          <p:cNvPr id="11" name="Text Placeholder 22"/>
          <p:cNvSpPr>
            <a:spLocks noGrp="1"/>
          </p:cNvSpPr>
          <p:nvPr>
            <p:ph type="body" sz="quarter" idx="38" hasCustomPrompt="1"/>
          </p:nvPr>
        </p:nvSpPr>
        <p:spPr>
          <a:xfrm>
            <a:off x="4755522" y="2824516"/>
            <a:ext cx="2150068" cy="351902"/>
          </a:xfrm>
          <a:prstGeom prst="rect">
            <a:avLst/>
          </a:prstGeom>
        </p:spPr>
        <p:txBody>
          <a:bodyPr/>
          <a:lstStyle>
            <a:lvl1pPr marL="0" indent="0">
              <a:buNone/>
              <a:defRPr sz="2400" b="1" baseline="0">
                <a:solidFill>
                  <a:srgbClr val="008576"/>
                </a:solidFill>
                <a:latin typeface="WSECU Basis Grotesque Pro" panose="020B0503030604040103" pitchFamily="34" charset="0"/>
              </a:defRPr>
            </a:lvl1pPr>
          </a:lstStyle>
          <a:p>
            <a:pPr lvl="0"/>
            <a:r>
              <a:rPr lang="en-US" dirty="0"/>
              <a:t>Slide Number</a:t>
            </a:r>
          </a:p>
        </p:txBody>
      </p:sp>
      <p:sp>
        <p:nvSpPr>
          <p:cNvPr id="12" name="Text Placeholder 22"/>
          <p:cNvSpPr>
            <a:spLocks noGrp="1"/>
          </p:cNvSpPr>
          <p:nvPr>
            <p:ph type="body" sz="quarter" idx="39" hasCustomPrompt="1"/>
          </p:nvPr>
        </p:nvSpPr>
        <p:spPr>
          <a:xfrm>
            <a:off x="4755522" y="3186482"/>
            <a:ext cx="2150068" cy="351902"/>
          </a:xfrm>
          <a:prstGeom prst="rect">
            <a:avLst/>
          </a:prstGeom>
        </p:spPr>
        <p:txBody>
          <a:bodyPr/>
          <a:lstStyle>
            <a:lvl1pPr marL="0" indent="0">
              <a:buNone/>
              <a:defRPr sz="2400" b="0">
                <a:solidFill>
                  <a:schemeClr val="bg1"/>
                </a:solidFill>
                <a:latin typeface="WSECU Basis Grotesque Pro Light" panose="020B0303030604040103" pitchFamily="34" charset="0"/>
              </a:defRPr>
            </a:lvl1pPr>
          </a:lstStyle>
          <a:p>
            <a:pPr lvl="0"/>
            <a:r>
              <a:rPr lang="en-US" dirty="0"/>
              <a:t>Section Title</a:t>
            </a:r>
          </a:p>
        </p:txBody>
      </p:sp>
      <p:sp>
        <p:nvSpPr>
          <p:cNvPr id="13" name="Text Placeholder 22"/>
          <p:cNvSpPr>
            <a:spLocks noGrp="1"/>
          </p:cNvSpPr>
          <p:nvPr>
            <p:ph type="body" sz="quarter" idx="40" hasCustomPrompt="1"/>
          </p:nvPr>
        </p:nvSpPr>
        <p:spPr>
          <a:xfrm>
            <a:off x="4755522" y="4124626"/>
            <a:ext cx="2150068" cy="351902"/>
          </a:xfrm>
          <a:prstGeom prst="rect">
            <a:avLst/>
          </a:prstGeom>
        </p:spPr>
        <p:txBody>
          <a:bodyPr/>
          <a:lstStyle>
            <a:lvl1pPr marL="0" indent="0">
              <a:buNone/>
              <a:defRPr sz="2400" b="1" baseline="0">
                <a:solidFill>
                  <a:srgbClr val="008576"/>
                </a:solidFill>
                <a:latin typeface="WSECU Basis Grotesque Pro" panose="020B0503030604040103" pitchFamily="34" charset="0"/>
              </a:defRPr>
            </a:lvl1pPr>
          </a:lstStyle>
          <a:p>
            <a:pPr lvl="0"/>
            <a:r>
              <a:rPr lang="en-US" dirty="0"/>
              <a:t>Slide Number</a:t>
            </a:r>
          </a:p>
        </p:txBody>
      </p:sp>
      <p:sp>
        <p:nvSpPr>
          <p:cNvPr id="14" name="Text Placeholder 22"/>
          <p:cNvSpPr>
            <a:spLocks noGrp="1"/>
          </p:cNvSpPr>
          <p:nvPr>
            <p:ph type="body" sz="quarter" idx="41" hasCustomPrompt="1"/>
          </p:nvPr>
        </p:nvSpPr>
        <p:spPr>
          <a:xfrm>
            <a:off x="4755522" y="4486592"/>
            <a:ext cx="2150068" cy="351902"/>
          </a:xfrm>
          <a:prstGeom prst="rect">
            <a:avLst/>
          </a:prstGeom>
        </p:spPr>
        <p:txBody>
          <a:bodyPr/>
          <a:lstStyle>
            <a:lvl1pPr marL="0" indent="0">
              <a:buNone/>
              <a:defRPr sz="2400" b="0">
                <a:solidFill>
                  <a:schemeClr val="bg1"/>
                </a:solidFill>
                <a:latin typeface="WSECU Basis Grotesque Pro Light" panose="020B0303030604040103" pitchFamily="34" charset="0"/>
              </a:defRPr>
            </a:lvl1pPr>
          </a:lstStyle>
          <a:p>
            <a:pPr lvl="0"/>
            <a:r>
              <a:rPr lang="en-US" dirty="0"/>
              <a:t>Section Title</a:t>
            </a:r>
          </a:p>
        </p:txBody>
      </p:sp>
      <p:sp>
        <p:nvSpPr>
          <p:cNvPr id="15" name="Text Placeholder 22"/>
          <p:cNvSpPr>
            <a:spLocks noGrp="1"/>
          </p:cNvSpPr>
          <p:nvPr>
            <p:ph type="body" sz="quarter" idx="42" hasCustomPrompt="1"/>
          </p:nvPr>
        </p:nvSpPr>
        <p:spPr>
          <a:xfrm>
            <a:off x="7078366" y="1507792"/>
            <a:ext cx="2150068" cy="351902"/>
          </a:xfrm>
          <a:prstGeom prst="rect">
            <a:avLst/>
          </a:prstGeom>
        </p:spPr>
        <p:txBody>
          <a:bodyPr/>
          <a:lstStyle>
            <a:lvl1pPr marL="0" indent="0">
              <a:buNone/>
              <a:defRPr sz="2400" b="1" baseline="0">
                <a:solidFill>
                  <a:srgbClr val="008576"/>
                </a:solidFill>
                <a:latin typeface="WSECU Basis Grotesque Pro" panose="020B0503030604040103" pitchFamily="34" charset="0"/>
              </a:defRPr>
            </a:lvl1pPr>
          </a:lstStyle>
          <a:p>
            <a:pPr lvl="0"/>
            <a:r>
              <a:rPr lang="en-US" dirty="0"/>
              <a:t>Slide Number</a:t>
            </a:r>
          </a:p>
        </p:txBody>
      </p:sp>
      <p:sp>
        <p:nvSpPr>
          <p:cNvPr id="16" name="Text Placeholder 22"/>
          <p:cNvSpPr>
            <a:spLocks noGrp="1"/>
          </p:cNvSpPr>
          <p:nvPr>
            <p:ph type="body" sz="quarter" idx="43" hasCustomPrompt="1"/>
          </p:nvPr>
        </p:nvSpPr>
        <p:spPr>
          <a:xfrm>
            <a:off x="7078366" y="1869758"/>
            <a:ext cx="2150068" cy="351902"/>
          </a:xfrm>
          <a:prstGeom prst="rect">
            <a:avLst/>
          </a:prstGeom>
        </p:spPr>
        <p:txBody>
          <a:bodyPr/>
          <a:lstStyle>
            <a:lvl1pPr marL="0" indent="0">
              <a:buNone/>
              <a:defRPr sz="2400" b="0">
                <a:solidFill>
                  <a:schemeClr val="bg1"/>
                </a:solidFill>
                <a:latin typeface="WSECU Basis Grotesque Pro Light" panose="020B0303030604040103" pitchFamily="34" charset="0"/>
              </a:defRPr>
            </a:lvl1pPr>
          </a:lstStyle>
          <a:p>
            <a:pPr lvl="0"/>
            <a:r>
              <a:rPr lang="en-US" dirty="0"/>
              <a:t>Section Title</a:t>
            </a:r>
          </a:p>
        </p:txBody>
      </p:sp>
      <p:sp>
        <p:nvSpPr>
          <p:cNvPr id="17" name="Text Placeholder 22"/>
          <p:cNvSpPr>
            <a:spLocks noGrp="1"/>
          </p:cNvSpPr>
          <p:nvPr>
            <p:ph type="body" sz="quarter" idx="44" hasCustomPrompt="1"/>
          </p:nvPr>
        </p:nvSpPr>
        <p:spPr>
          <a:xfrm>
            <a:off x="7078366" y="2824516"/>
            <a:ext cx="2150068" cy="351902"/>
          </a:xfrm>
          <a:prstGeom prst="rect">
            <a:avLst/>
          </a:prstGeom>
        </p:spPr>
        <p:txBody>
          <a:bodyPr/>
          <a:lstStyle>
            <a:lvl1pPr marL="0" indent="0">
              <a:buNone/>
              <a:defRPr sz="2400" b="1" baseline="0">
                <a:solidFill>
                  <a:srgbClr val="008576"/>
                </a:solidFill>
                <a:latin typeface="WSECU Basis Grotesque Pro" panose="020B0503030604040103" pitchFamily="34" charset="0"/>
              </a:defRPr>
            </a:lvl1pPr>
          </a:lstStyle>
          <a:p>
            <a:pPr lvl="0"/>
            <a:r>
              <a:rPr lang="en-US" dirty="0"/>
              <a:t>Slide Number</a:t>
            </a:r>
          </a:p>
        </p:txBody>
      </p:sp>
      <p:sp>
        <p:nvSpPr>
          <p:cNvPr id="18" name="Text Placeholder 22"/>
          <p:cNvSpPr>
            <a:spLocks noGrp="1"/>
          </p:cNvSpPr>
          <p:nvPr>
            <p:ph type="body" sz="quarter" idx="45" hasCustomPrompt="1"/>
          </p:nvPr>
        </p:nvSpPr>
        <p:spPr>
          <a:xfrm>
            <a:off x="7078366" y="3186482"/>
            <a:ext cx="2150068" cy="351902"/>
          </a:xfrm>
          <a:prstGeom prst="rect">
            <a:avLst/>
          </a:prstGeom>
        </p:spPr>
        <p:txBody>
          <a:bodyPr/>
          <a:lstStyle>
            <a:lvl1pPr marL="0" indent="0">
              <a:buNone/>
              <a:defRPr sz="2400" b="0">
                <a:solidFill>
                  <a:schemeClr val="bg1"/>
                </a:solidFill>
                <a:latin typeface="WSECU Basis Grotesque Pro Light" panose="020B0303030604040103" pitchFamily="34" charset="0"/>
              </a:defRPr>
            </a:lvl1pPr>
          </a:lstStyle>
          <a:p>
            <a:pPr lvl="0"/>
            <a:r>
              <a:rPr lang="en-US" dirty="0"/>
              <a:t>Section Title</a:t>
            </a:r>
          </a:p>
        </p:txBody>
      </p:sp>
      <p:sp>
        <p:nvSpPr>
          <p:cNvPr id="19" name="Text Placeholder 22"/>
          <p:cNvSpPr>
            <a:spLocks noGrp="1"/>
          </p:cNvSpPr>
          <p:nvPr>
            <p:ph type="body" sz="quarter" idx="46" hasCustomPrompt="1"/>
          </p:nvPr>
        </p:nvSpPr>
        <p:spPr>
          <a:xfrm>
            <a:off x="7078366" y="4124626"/>
            <a:ext cx="2150068" cy="351902"/>
          </a:xfrm>
          <a:prstGeom prst="rect">
            <a:avLst/>
          </a:prstGeom>
        </p:spPr>
        <p:txBody>
          <a:bodyPr/>
          <a:lstStyle>
            <a:lvl1pPr marL="0" indent="0">
              <a:buNone/>
              <a:defRPr sz="2400" b="1" baseline="0">
                <a:solidFill>
                  <a:srgbClr val="008576"/>
                </a:solidFill>
                <a:latin typeface="WSECU Basis Grotesque Pro" panose="020B0503030604040103" pitchFamily="34" charset="0"/>
              </a:defRPr>
            </a:lvl1pPr>
          </a:lstStyle>
          <a:p>
            <a:pPr lvl="0"/>
            <a:r>
              <a:rPr lang="en-US" dirty="0"/>
              <a:t>Slide Number</a:t>
            </a:r>
          </a:p>
        </p:txBody>
      </p:sp>
      <p:sp>
        <p:nvSpPr>
          <p:cNvPr id="20" name="Text Placeholder 22"/>
          <p:cNvSpPr>
            <a:spLocks noGrp="1"/>
          </p:cNvSpPr>
          <p:nvPr>
            <p:ph type="body" sz="quarter" idx="47" hasCustomPrompt="1"/>
          </p:nvPr>
        </p:nvSpPr>
        <p:spPr>
          <a:xfrm>
            <a:off x="7078366" y="4486592"/>
            <a:ext cx="2150068" cy="351902"/>
          </a:xfrm>
          <a:prstGeom prst="rect">
            <a:avLst/>
          </a:prstGeom>
        </p:spPr>
        <p:txBody>
          <a:bodyPr/>
          <a:lstStyle>
            <a:lvl1pPr marL="0" indent="0">
              <a:buNone/>
              <a:defRPr sz="2400" b="0">
                <a:solidFill>
                  <a:schemeClr val="bg1"/>
                </a:solidFill>
                <a:latin typeface="WSECU Basis Grotesque Pro Light" panose="020B0303030604040103" pitchFamily="34" charset="0"/>
              </a:defRPr>
            </a:lvl1pPr>
          </a:lstStyle>
          <a:p>
            <a:pPr lvl="0"/>
            <a:r>
              <a:rPr lang="en-US" dirty="0"/>
              <a:t>Section Title</a:t>
            </a:r>
          </a:p>
        </p:txBody>
      </p:sp>
      <p:sp>
        <p:nvSpPr>
          <p:cNvPr id="21" name="Text Placeholder 22"/>
          <p:cNvSpPr>
            <a:spLocks noGrp="1"/>
          </p:cNvSpPr>
          <p:nvPr>
            <p:ph type="body" sz="quarter" idx="48" hasCustomPrompt="1"/>
          </p:nvPr>
        </p:nvSpPr>
        <p:spPr>
          <a:xfrm>
            <a:off x="9401210" y="1517856"/>
            <a:ext cx="2150068" cy="351902"/>
          </a:xfrm>
          <a:prstGeom prst="rect">
            <a:avLst/>
          </a:prstGeom>
        </p:spPr>
        <p:txBody>
          <a:bodyPr/>
          <a:lstStyle>
            <a:lvl1pPr marL="0" indent="0">
              <a:buNone/>
              <a:defRPr sz="2400" b="1" baseline="0">
                <a:solidFill>
                  <a:srgbClr val="008576"/>
                </a:solidFill>
                <a:latin typeface="WSECU Basis Grotesque Pro" panose="020B0503030604040103" pitchFamily="34" charset="0"/>
              </a:defRPr>
            </a:lvl1pPr>
          </a:lstStyle>
          <a:p>
            <a:pPr lvl="0"/>
            <a:r>
              <a:rPr lang="en-US" dirty="0"/>
              <a:t>Slide Number</a:t>
            </a:r>
          </a:p>
        </p:txBody>
      </p:sp>
      <p:sp>
        <p:nvSpPr>
          <p:cNvPr id="22" name="Text Placeholder 22"/>
          <p:cNvSpPr>
            <a:spLocks noGrp="1"/>
          </p:cNvSpPr>
          <p:nvPr>
            <p:ph type="body" sz="quarter" idx="49" hasCustomPrompt="1"/>
          </p:nvPr>
        </p:nvSpPr>
        <p:spPr>
          <a:xfrm>
            <a:off x="9401210" y="1879822"/>
            <a:ext cx="2150068" cy="351902"/>
          </a:xfrm>
          <a:prstGeom prst="rect">
            <a:avLst/>
          </a:prstGeom>
        </p:spPr>
        <p:txBody>
          <a:bodyPr/>
          <a:lstStyle>
            <a:lvl1pPr marL="0" indent="0">
              <a:buNone/>
              <a:defRPr sz="2400" b="0">
                <a:solidFill>
                  <a:schemeClr val="bg1"/>
                </a:solidFill>
                <a:latin typeface="WSECU Basis Grotesque Pro Light" panose="020B0303030604040103" pitchFamily="34" charset="0"/>
              </a:defRPr>
            </a:lvl1pPr>
          </a:lstStyle>
          <a:p>
            <a:pPr lvl="0"/>
            <a:r>
              <a:rPr lang="en-US" dirty="0"/>
              <a:t>Section Title</a:t>
            </a:r>
          </a:p>
        </p:txBody>
      </p:sp>
      <p:sp>
        <p:nvSpPr>
          <p:cNvPr id="23" name="Text Placeholder 22"/>
          <p:cNvSpPr>
            <a:spLocks noGrp="1"/>
          </p:cNvSpPr>
          <p:nvPr>
            <p:ph type="body" sz="quarter" idx="50" hasCustomPrompt="1"/>
          </p:nvPr>
        </p:nvSpPr>
        <p:spPr>
          <a:xfrm>
            <a:off x="9401210" y="2834580"/>
            <a:ext cx="2150068" cy="351902"/>
          </a:xfrm>
          <a:prstGeom prst="rect">
            <a:avLst/>
          </a:prstGeom>
        </p:spPr>
        <p:txBody>
          <a:bodyPr/>
          <a:lstStyle>
            <a:lvl1pPr marL="0" indent="0">
              <a:buNone/>
              <a:defRPr sz="2400" b="1" baseline="0">
                <a:solidFill>
                  <a:srgbClr val="008576"/>
                </a:solidFill>
                <a:latin typeface="WSECU Basis Grotesque Pro" panose="020B0503030604040103" pitchFamily="34" charset="0"/>
              </a:defRPr>
            </a:lvl1pPr>
          </a:lstStyle>
          <a:p>
            <a:pPr lvl="0"/>
            <a:r>
              <a:rPr lang="en-US" dirty="0"/>
              <a:t>Slide Number</a:t>
            </a:r>
          </a:p>
        </p:txBody>
      </p:sp>
      <p:sp>
        <p:nvSpPr>
          <p:cNvPr id="24" name="Text Placeholder 22"/>
          <p:cNvSpPr>
            <a:spLocks noGrp="1"/>
          </p:cNvSpPr>
          <p:nvPr>
            <p:ph type="body" sz="quarter" idx="51" hasCustomPrompt="1"/>
          </p:nvPr>
        </p:nvSpPr>
        <p:spPr>
          <a:xfrm>
            <a:off x="9401210" y="3196546"/>
            <a:ext cx="2150068" cy="351902"/>
          </a:xfrm>
          <a:prstGeom prst="rect">
            <a:avLst/>
          </a:prstGeom>
        </p:spPr>
        <p:txBody>
          <a:bodyPr/>
          <a:lstStyle>
            <a:lvl1pPr marL="0" indent="0">
              <a:buNone/>
              <a:defRPr sz="2400" b="0">
                <a:solidFill>
                  <a:schemeClr val="bg1"/>
                </a:solidFill>
                <a:latin typeface="WSECU Basis Grotesque Pro Light" panose="020B0303030604040103" pitchFamily="34" charset="0"/>
              </a:defRPr>
            </a:lvl1pPr>
          </a:lstStyle>
          <a:p>
            <a:pPr lvl="0"/>
            <a:r>
              <a:rPr lang="en-US" dirty="0"/>
              <a:t>Section Title</a:t>
            </a:r>
          </a:p>
        </p:txBody>
      </p:sp>
      <p:sp>
        <p:nvSpPr>
          <p:cNvPr id="25" name="Text Placeholder 22"/>
          <p:cNvSpPr>
            <a:spLocks noGrp="1"/>
          </p:cNvSpPr>
          <p:nvPr>
            <p:ph type="body" sz="quarter" idx="52" hasCustomPrompt="1"/>
          </p:nvPr>
        </p:nvSpPr>
        <p:spPr>
          <a:xfrm>
            <a:off x="9401210" y="4134690"/>
            <a:ext cx="2150068" cy="351902"/>
          </a:xfrm>
          <a:prstGeom prst="rect">
            <a:avLst/>
          </a:prstGeom>
        </p:spPr>
        <p:txBody>
          <a:bodyPr/>
          <a:lstStyle>
            <a:lvl1pPr marL="0" indent="0">
              <a:buNone/>
              <a:defRPr sz="2400" b="1" baseline="0">
                <a:solidFill>
                  <a:srgbClr val="008576"/>
                </a:solidFill>
                <a:latin typeface="WSECU Basis Grotesque Pro" panose="020B0503030604040103" pitchFamily="34" charset="0"/>
              </a:defRPr>
            </a:lvl1pPr>
          </a:lstStyle>
          <a:p>
            <a:pPr lvl="0"/>
            <a:r>
              <a:rPr lang="en-US" dirty="0"/>
              <a:t>Slide Number</a:t>
            </a:r>
          </a:p>
        </p:txBody>
      </p:sp>
      <p:sp>
        <p:nvSpPr>
          <p:cNvPr id="26" name="Text Placeholder 22"/>
          <p:cNvSpPr>
            <a:spLocks noGrp="1"/>
          </p:cNvSpPr>
          <p:nvPr>
            <p:ph type="body" sz="quarter" idx="53" hasCustomPrompt="1"/>
          </p:nvPr>
        </p:nvSpPr>
        <p:spPr>
          <a:xfrm>
            <a:off x="9401210" y="4496656"/>
            <a:ext cx="2150068" cy="351902"/>
          </a:xfrm>
          <a:prstGeom prst="rect">
            <a:avLst/>
          </a:prstGeom>
        </p:spPr>
        <p:txBody>
          <a:bodyPr/>
          <a:lstStyle>
            <a:lvl1pPr marL="0" indent="0">
              <a:buNone/>
              <a:defRPr sz="2400" b="0">
                <a:solidFill>
                  <a:schemeClr val="bg1"/>
                </a:solidFill>
                <a:latin typeface="WSECU Basis Grotesque Pro Light" panose="020B0303030604040103" pitchFamily="34" charset="0"/>
              </a:defRPr>
            </a:lvl1pPr>
          </a:lstStyle>
          <a:p>
            <a:pPr lvl="0"/>
            <a:r>
              <a:rPr lang="en-US" dirty="0"/>
              <a:t>Section Title</a:t>
            </a:r>
          </a:p>
        </p:txBody>
      </p:sp>
      <p:sp>
        <p:nvSpPr>
          <p:cNvPr id="28" name="Google Shape;85;p13"/>
          <p:cNvSpPr txBox="1">
            <a:spLocks noGrp="1"/>
          </p:cNvSpPr>
          <p:nvPr>
            <p:ph type="body" idx="1" hasCustomPrompt="1"/>
          </p:nvPr>
        </p:nvSpPr>
        <p:spPr>
          <a:xfrm>
            <a:off x="429684" y="3425320"/>
            <a:ext cx="3449600" cy="859200"/>
          </a:xfrm>
          <a:prstGeom prst="rect">
            <a:avLst/>
          </a:prstGeom>
          <a:noFill/>
          <a:ln>
            <a:noFill/>
          </a:ln>
        </p:spPr>
        <p:txBody>
          <a:bodyPr spcFirstLastPara="1" wrap="none" lIns="0" tIns="0" rIns="0" bIns="0" anchor="t" anchorCtr="0">
            <a:noAutofit/>
          </a:bodyPr>
          <a:lstStyle>
            <a:lvl1pPr marL="346075" lvl="0" indent="-296863" algn="l" rtl="0">
              <a:lnSpc>
                <a:spcPct val="110000"/>
              </a:lnSpc>
              <a:spcBef>
                <a:spcPts val="0"/>
              </a:spcBef>
              <a:spcAft>
                <a:spcPts val="0"/>
              </a:spcAft>
              <a:buSzPts val="1400"/>
              <a:buNone/>
              <a:tabLst/>
              <a:defRPr sz="2400" b="0" i="0">
                <a:solidFill>
                  <a:schemeClr val="accent3"/>
                </a:solidFill>
                <a:latin typeface="WSECU Basis Grotesque Pro" panose="020B0503030604040103" pitchFamily="34" charset="0"/>
                <a:ea typeface="WSECU Basis Grotesque Pro" panose="020B0503030604040103" pitchFamily="34" charset="0"/>
                <a:cs typeface="WSECU Basis Grotesque Pro" panose="020B0503030604040103" pitchFamily="34" charset="0"/>
                <a:sym typeface="Archivo"/>
              </a:defRPr>
            </a:lvl1pPr>
            <a:lvl2pPr marL="1219170" lvl="1" indent="-304792" algn="l" rtl="0">
              <a:lnSpc>
                <a:spcPct val="110000"/>
              </a:lnSpc>
              <a:spcBef>
                <a:spcPts val="400"/>
              </a:spcBef>
              <a:spcAft>
                <a:spcPts val="0"/>
              </a:spcAft>
              <a:buSzPts val="1800"/>
              <a:buNone/>
              <a:defRPr/>
            </a:lvl2pPr>
            <a:lvl3pPr marL="1828754" lvl="2" indent="-457189" algn="l" rtl="0">
              <a:lnSpc>
                <a:spcPct val="110000"/>
              </a:lnSpc>
              <a:spcBef>
                <a:spcPts val="400"/>
              </a:spcBef>
              <a:spcAft>
                <a:spcPts val="0"/>
              </a:spcAft>
              <a:buSzPts val="1800"/>
              <a:buChar char="•"/>
              <a:defRPr/>
            </a:lvl3pPr>
            <a:lvl4pPr marL="2438339" lvl="3" indent="-457189" algn="l" rtl="0">
              <a:lnSpc>
                <a:spcPct val="110000"/>
              </a:lnSpc>
              <a:spcBef>
                <a:spcPts val="400"/>
              </a:spcBef>
              <a:spcAft>
                <a:spcPts val="0"/>
              </a:spcAft>
              <a:buSzPts val="1800"/>
              <a:buChar char="•"/>
              <a:defRPr/>
            </a:lvl4pPr>
            <a:lvl5pPr marL="3047924" lvl="4" indent="-457189" algn="l" rtl="0">
              <a:lnSpc>
                <a:spcPct val="110000"/>
              </a:lnSpc>
              <a:spcBef>
                <a:spcPts val="400"/>
              </a:spcBef>
              <a:spcAft>
                <a:spcPts val="0"/>
              </a:spcAft>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pPr lvl="0"/>
            <a:r>
              <a:rPr lang="en-US" dirty="0"/>
              <a:t>Month/Year</a:t>
            </a:r>
          </a:p>
        </p:txBody>
      </p:sp>
      <p:pic>
        <p:nvPicPr>
          <p:cNvPr id="31" name="Picture 30">
            <a:extLst>
              <a:ext uri="{FF2B5EF4-FFF2-40B4-BE49-F238E27FC236}">
                <a16:creationId xmlns:a16="http://schemas.microsoft.com/office/drawing/2014/main" id="{BC330861-E3A0-EE4A-8C55-3A3557CE7FA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47700" y="6372095"/>
            <a:ext cx="1444752" cy="240792"/>
          </a:xfrm>
          <a:prstGeom prst="rect">
            <a:avLst/>
          </a:prstGeom>
        </p:spPr>
      </p:pic>
    </p:spTree>
    <p:extLst>
      <p:ext uri="{BB962C8B-B14F-4D97-AF65-F5344CB8AC3E}">
        <p14:creationId xmlns:p14="http://schemas.microsoft.com/office/powerpoint/2010/main" val="1134369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1"/>
            <a:ext cx="10896600" cy="1061145"/>
          </a:xfrm>
          <a:prstGeom prst="rect">
            <a:avLst/>
          </a:prstGeom>
        </p:spPr>
        <p:txBody>
          <a:bodyPr/>
          <a:lstStyle>
            <a:lvl1pPr>
              <a:defRPr/>
            </a:lvl1pPr>
          </a:lstStyle>
          <a:p>
            <a:r>
              <a:rPr lang="en-US" dirty="0"/>
              <a:t>Title and Content Slide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6AD5D08-71BB-4397-B029-68314D000D9A}" type="datetime1">
              <a:rPr lang="en-US" smtClean="0"/>
              <a:t>5/9/2024</a:t>
            </a:fld>
            <a:endParaRPr lang="en-US"/>
          </a:p>
        </p:txBody>
      </p:sp>
      <p:sp>
        <p:nvSpPr>
          <p:cNvPr id="5" name="Footer Placeholder 4"/>
          <p:cNvSpPr>
            <a:spLocks noGrp="1"/>
          </p:cNvSpPr>
          <p:nvPr>
            <p:ph type="ftr" sz="quarter" idx="11"/>
          </p:nvPr>
        </p:nvSpPr>
        <p:spPr/>
        <p:txBody>
          <a:bodyPr/>
          <a:lstStyle/>
          <a:p>
            <a:r>
              <a:rPr lang="en-US"/>
              <a:t>Footer</a:t>
            </a:r>
          </a:p>
        </p:txBody>
      </p:sp>
      <p:sp>
        <p:nvSpPr>
          <p:cNvPr id="6" name="Slide Number Placeholder 5"/>
          <p:cNvSpPr>
            <a:spLocks noGrp="1"/>
          </p:cNvSpPr>
          <p:nvPr>
            <p:ph type="sldNum" sz="quarter" idx="12"/>
          </p:nvPr>
        </p:nvSpPr>
        <p:spPr/>
        <p:txBody>
          <a:bodyPr/>
          <a:lstStyle/>
          <a:p>
            <a:fld id="{26001915-CB80-4071-A0A4-F3E54EAF779D}" type="slidenum">
              <a:rPr lang="en-US" smtClean="0"/>
              <a:t>‹#›</a:t>
            </a:fld>
            <a:endParaRPr lang="en-US"/>
          </a:p>
        </p:txBody>
      </p:sp>
    </p:spTree>
    <p:extLst>
      <p:ext uri="{BB962C8B-B14F-4D97-AF65-F5344CB8AC3E}">
        <p14:creationId xmlns:p14="http://schemas.microsoft.com/office/powerpoint/2010/main" val="20157927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rand Imagery and Text">
    <p:bg>
      <p:bgPr>
        <a:solidFill>
          <a:schemeClr val="accent6"/>
        </a:solidFill>
        <a:effectLst/>
      </p:bgPr>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2A846ED8-FA9F-A680-FA50-030BCBBA22BC}"/>
              </a:ext>
            </a:extLst>
          </p:cNvPr>
          <p:cNvSpPr>
            <a:spLocks noGrp="1"/>
          </p:cNvSpPr>
          <p:nvPr>
            <p:ph type="pic" sz="quarter" idx="13" hasCustomPrompt="1"/>
          </p:nvPr>
        </p:nvSpPr>
        <p:spPr>
          <a:xfrm>
            <a:off x="0" y="0"/>
            <a:ext cx="4800600" cy="6858000"/>
          </a:xfrm>
          <a:prstGeom prst="round1Rect">
            <a:avLst/>
          </a:prstGeom>
          <a:solidFill>
            <a:schemeClr val="tx2"/>
          </a:solidFill>
        </p:spPr>
        <p:txBody>
          <a:bodyPr anchor="ctr" anchorCtr="0"/>
          <a:lstStyle>
            <a:lvl1pPr marL="0" indent="0" algn="ctr">
              <a:buNone/>
              <a:defRPr sz="2800" b="0" i="0" baseline="0">
                <a:solidFill>
                  <a:schemeClr val="accent6"/>
                </a:solidFill>
                <a:latin typeface="WSECU Basis Grotesque Pro" panose="020B0503030604040103" pitchFamily="34" charset="0"/>
              </a:defRPr>
            </a:lvl1pPr>
          </a:lstStyle>
          <a:p>
            <a:r>
              <a:rPr lang="en-US" b="0" i="0" dirty="0">
                <a:latin typeface="WSECU Basis Grotesque Pro Mediu" panose="020B0503030604040103" pitchFamily="34" charset="0"/>
              </a:rPr>
              <a:t>PHOTO HERE</a:t>
            </a:r>
            <a:endParaRPr lang="en-US" dirty="0"/>
          </a:p>
        </p:txBody>
      </p:sp>
      <p:sp>
        <p:nvSpPr>
          <p:cNvPr id="2" name="Title 1"/>
          <p:cNvSpPr>
            <a:spLocks noGrp="1"/>
          </p:cNvSpPr>
          <p:nvPr>
            <p:ph type="title" hasCustomPrompt="1"/>
          </p:nvPr>
        </p:nvSpPr>
        <p:spPr>
          <a:xfrm>
            <a:off x="5047246" y="342901"/>
            <a:ext cx="6497054" cy="1061145"/>
          </a:xfrm>
          <a:prstGeom prst="rect">
            <a:avLst/>
          </a:prstGeom>
        </p:spPr>
        <p:txBody>
          <a:bodyPr/>
          <a:lstStyle>
            <a:lvl1pPr>
              <a:defRPr baseline="0"/>
            </a:lvl1pPr>
          </a:lstStyle>
          <a:p>
            <a:r>
              <a:rPr lang="en-US" dirty="0"/>
              <a:t>Brand Imagery and Text</a:t>
            </a:r>
          </a:p>
        </p:txBody>
      </p:sp>
      <p:sp>
        <p:nvSpPr>
          <p:cNvPr id="4" name="Date Placeholder 3"/>
          <p:cNvSpPr>
            <a:spLocks noGrp="1"/>
          </p:cNvSpPr>
          <p:nvPr>
            <p:ph type="dt" sz="half" idx="10"/>
          </p:nvPr>
        </p:nvSpPr>
        <p:spPr/>
        <p:txBody>
          <a:bodyPr/>
          <a:lstStyle/>
          <a:p>
            <a:fld id="{1DE76E17-6FC4-49F7-AEE0-9976BF6B2D85}" type="datetime1">
              <a:rPr lang="en-US" smtClean="0"/>
              <a:t>5/9/2024</a:t>
            </a:fld>
            <a:endParaRPr lang="en-US"/>
          </a:p>
        </p:txBody>
      </p:sp>
      <p:sp>
        <p:nvSpPr>
          <p:cNvPr id="5" name="Footer Placeholder 4"/>
          <p:cNvSpPr>
            <a:spLocks noGrp="1"/>
          </p:cNvSpPr>
          <p:nvPr>
            <p:ph type="ftr" sz="quarter" idx="11"/>
          </p:nvPr>
        </p:nvSpPr>
        <p:spPr>
          <a:xfrm>
            <a:off x="5047246" y="6374704"/>
            <a:ext cx="4124416" cy="365125"/>
          </a:xfrm>
        </p:spPr>
        <p:txBody>
          <a:bodyPr/>
          <a:lstStyle/>
          <a:p>
            <a:r>
              <a:rPr lang="en-US"/>
              <a:t>Footer</a:t>
            </a:r>
          </a:p>
        </p:txBody>
      </p:sp>
      <p:sp>
        <p:nvSpPr>
          <p:cNvPr id="6" name="Slide Number Placeholder 5"/>
          <p:cNvSpPr>
            <a:spLocks noGrp="1"/>
          </p:cNvSpPr>
          <p:nvPr>
            <p:ph type="sldNum" sz="quarter" idx="12"/>
          </p:nvPr>
        </p:nvSpPr>
        <p:spPr/>
        <p:txBody>
          <a:bodyPr/>
          <a:lstStyle/>
          <a:p>
            <a:fld id="{26001915-CB80-4071-A0A4-F3E54EAF779D}" type="slidenum">
              <a:rPr lang="en-US" smtClean="0"/>
              <a:t>‹#›</a:t>
            </a:fld>
            <a:endParaRPr lang="en-US"/>
          </a:p>
        </p:txBody>
      </p:sp>
      <p:sp>
        <p:nvSpPr>
          <p:cNvPr id="9" name="Text Placeholder 8"/>
          <p:cNvSpPr>
            <a:spLocks noGrp="1"/>
          </p:cNvSpPr>
          <p:nvPr>
            <p:ph type="body" sz="quarter" idx="14"/>
          </p:nvPr>
        </p:nvSpPr>
        <p:spPr>
          <a:xfrm>
            <a:off x="5046663" y="1609725"/>
            <a:ext cx="6497637" cy="45624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a:extLst>
              <a:ext uri="{FF2B5EF4-FFF2-40B4-BE49-F238E27FC236}">
                <a16:creationId xmlns:a16="http://schemas.microsoft.com/office/drawing/2014/main" id="{ACE6416B-9445-A236-7735-713F21BC47F1}"/>
              </a:ext>
            </a:extLst>
          </p:cNvPr>
          <p:cNvCxnSpPr>
            <a:cxnSpLocks/>
          </p:cNvCxnSpPr>
          <p:nvPr userDrawn="1"/>
        </p:nvCxnSpPr>
        <p:spPr>
          <a:xfrm>
            <a:off x="5046663" y="1502449"/>
            <a:ext cx="6497637" cy="0"/>
          </a:xfrm>
          <a:prstGeom prst="line">
            <a:avLst/>
          </a:prstGeom>
          <a:ln w="38100">
            <a:solidFill>
              <a:srgbClr val="008576"/>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C330861-E3A0-EE4A-8C55-3A3557CE7FA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47700" y="6372095"/>
            <a:ext cx="1444752" cy="240792"/>
          </a:xfrm>
          <a:prstGeom prst="rect">
            <a:avLst/>
          </a:prstGeom>
        </p:spPr>
      </p:pic>
    </p:spTree>
    <p:extLst>
      <p:ext uri="{BB962C8B-B14F-4D97-AF65-F5344CB8AC3E}">
        <p14:creationId xmlns:p14="http://schemas.microsoft.com/office/powerpoint/2010/main" val="3338408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a:prstGeom prst="rect">
            <a:avLst/>
          </a:prstGeom>
        </p:spPr>
        <p:txBody>
          <a:bodyPr anchor="b">
            <a:normAutofit/>
          </a:bodyPr>
          <a:lstStyle>
            <a:lvl1pPr>
              <a:defRPr sz="4400" b="1"/>
            </a:lvl1pPr>
          </a:lstStyle>
          <a:p>
            <a:r>
              <a:rPr lang="en-US" dirty="0"/>
              <a:t>Section Header</a:t>
            </a:r>
          </a:p>
        </p:txBody>
      </p:sp>
      <p:sp>
        <p:nvSpPr>
          <p:cNvPr id="3" name="Text Placeholder 2"/>
          <p:cNvSpPr>
            <a:spLocks noGrp="1"/>
          </p:cNvSpPr>
          <p:nvPr>
            <p:ph type="body" idx="1" hasCustomPrompt="1"/>
          </p:nvPr>
        </p:nvSpPr>
        <p:spPr>
          <a:xfrm>
            <a:off x="831850" y="4589463"/>
            <a:ext cx="10515600" cy="1500187"/>
          </a:xfrm>
        </p:spPr>
        <p:txBody>
          <a:bodyPr>
            <a:normAutofit/>
          </a:bodyPr>
          <a:lstStyle>
            <a:lvl1pPr marL="0" indent="0">
              <a:buNone/>
              <a:defRPr sz="3600">
                <a:solidFill>
                  <a:schemeClr val="bg1"/>
                </a:solidFill>
                <a:latin typeface="WSECU Basis Grotesque Pro Light" panose="020B03030306040401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 Heading</a:t>
            </a:r>
          </a:p>
        </p:txBody>
      </p:sp>
      <p:sp>
        <p:nvSpPr>
          <p:cNvPr id="4" name="Date Placeholder 3"/>
          <p:cNvSpPr>
            <a:spLocks noGrp="1"/>
          </p:cNvSpPr>
          <p:nvPr>
            <p:ph type="dt" sz="half" idx="10"/>
          </p:nvPr>
        </p:nvSpPr>
        <p:spPr/>
        <p:txBody>
          <a:bodyPr/>
          <a:lstStyle/>
          <a:p>
            <a:fld id="{E47614E2-C402-4795-9563-696E59BEDDC2}" type="datetime1">
              <a:rPr lang="en-US" smtClean="0"/>
              <a:t>5/9/2024</a:t>
            </a:fld>
            <a:endParaRPr lang="en-US"/>
          </a:p>
        </p:txBody>
      </p:sp>
      <p:sp>
        <p:nvSpPr>
          <p:cNvPr id="5" name="Footer Placeholder 4"/>
          <p:cNvSpPr>
            <a:spLocks noGrp="1"/>
          </p:cNvSpPr>
          <p:nvPr>
            <p:ph type="ftr" sz="quarter" idx="11"/>
          </p:nvPr>
        </p:nvSpPr>
        <p:spPr/>
        <p:txBody>
          <a:bodyPr/>
          <a:lstStyle/>
          <a:p>
            <a:r>
              <a:rPr lang="en-US"/>
              <a:t>Footer</a:t>
            </a:r>
          </a:p>
        </p:txBody>
      </p:sp>
      <p:sp>
        <p:nvSpPr>
          <p:cNvPr id="6" name="Slide Number Placeholder 5"/>
          <p:cNvSpPr>
            <a:spLocks noGrp="1"/>
          </p:cNvSpPr>
          <p:nvPr>
            <p:ph type="sldNum" sz="quarter" idx="12"/>
          </p:nvPr>
        </p:nvSpPr>
        <p:spPr/>
        <p:txBody>
          <a:bodyPr/>
          <a:lstStyle/>
          <a:p>
            <a:fld id="{26001915-CB80-4071-A0A4-F3E54EAF779D}" type="slidenum">
              <a:rPr lang="en-US" smtClean="0"/>
              <a:t>‹#›</a:t>
            </a:fld>
            <a:endParaRPr lang="en-US"/>
          </a:p>
        </p:txBody>
      </p:sp>
      <p:pic>
        <p:nvPicPr>
          <p:cNvPr id="7" name="Picture 6">
            <a:extLst>
              <a:ext uri="{FF2B5EF4-FFF2-40B4-BE49-F238E27FC236}">
                <a16:creationId xmlns:a16="http://schemas.microsoft.com/office/drawing/2014/main" id="{A31A3B19-48B8-399D-A486-B66A653F96C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102"/>
          <a:stretch/>
        </p:blipFill>
        <p:spPr>
          <a:xfrm>
            <a:off x="0" y="1334753"/>
            <a:ext cx="12189898" cy="2094247"/>
          </a:xfrm>
          <a:prstGeom prst="rect">
            <a:avLst/>
          </a:prstGeom>
        </p:spPr>
      </p:pic>
    </p:spTree>
    <p:extLst>
      <p:ext uri="{BB962C8B-B14F-4D97-AF65-F5344CB8AC3E}">
        <p14:creationId xmlns:p14="http://schemas.microsoft.com/office/powerpoint/2010/main" val="6684770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1"/>
            <a:ext cx="10896600" cy="1066800"/>
          </a:xfrm>
          <a:prstGeom prst="rect">
            <a:avLst/>
          </a:prstGeom>
        </p:spPr>
        <p:txBody>
          <a:bodyPr/>
          <a:lstStyle>
            <a:lvl1pPr>
              <a:defRPr baseline="0"/>
            </a:lvl1pPr>
          </a:lstStyle>
          <a:p>
            <a:r>
              <a:rPr lang="en-US" dirty="0"/>
              <a:t>Two Content Layout</a:t>
            </a:r>
          </a:p>
        </p:txBody>
      </p:sp>
      <p:sp>
        <p:nvSpPr>
          <p:cNvPr id="3" name="Content Placeholder 2"/>
          <p:cNvSpPr>
            <a:spLocks noGrp="1"/>
          </p:cNvSpPr>
          <p:nvPr>
            <p:ph sz="half" idx="1"/>
          </p:nvPr>
        </p:nvSpPr>
        <p:spPr>
          <a:xfrm>
            <a:off x="647700" y="1825625"/>
            <a:ext cx="5372100" cy="43465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372100" cy="434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599551-F1B8-43F8-9DFA-AB31995DA2D7}" type="datetime1">
              <a:rPr lang="en-US" smtClean="0"/>
              <a:t>5/9/2024</a:t>
            </a:fld>
            <a:endParaRPr lang="en-US"/>
          </a:p>
        </p:txBody>
      </p:sp>
      <p:sp>
        <p:nvSpPr>
          <p:cNvPr id="6" name="Footer Placeholder 5"/>
          <p:cNvSpPr>
            <a:spLocks noGrp="1"/>
          </p:cNvSpPr>
          <p:nvPr>
            <p:ph type="ftr" sz="quarter" idx="11"/>
          </p:nvPr>
        </p:nvSpPr>
        <p:spPr/>
        <p:txBody>
          <a:bodyPr/>
          <a:lstStyle/>
          <a:p>
            <a:r>
              <a:rPr lang="en-US"/>
              <a:t>Footer</a:t>
            </a:r>
          </a:p>
        </p:txBody>
      </p:sp>
      <p:sp>
        <p:nvSpPr>
          <p:cNvPr id="7" name="Slide Number Placeholder 6"/>
          <p:cNvSpPr>
            <a:spLocks noGrp="1"/>
          </p:cNvSpPr>
          <p:nvPr>
            <p:ph type="sldNum" sz="quarter" idx="12"/>
          </p:nvPr>
        </p:nvSpPr>
        <p:spPr/>
        <p:txBody>
          <a:bodyPr/>
          <a:lstStyle/>
          <a:p>
            <a:fld id="{26001915-CB80-4071-A0A4-F3E54EAF779D}" type="slidenum">
              <a:rPr lang="en-US" smtClean="0"/>
              <a:t>‹#›</a:t>
            </a:fld>
            <a:endParaRPr lang="en-US"/>
          </a:p>
        </p:txBody>
      </p:sp>
    </p:spTree>
    <p:extLst>
      <p:ext uri="{BB962C8B-B14F-4D97-AF65-F5344CB8AC3E}">
        <p14:creationId xmlns:p14="http://schemas.microsoft.com/office/powerpoint/2010/main" val="25616413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1"/>
            <a:ext cx="10896600" cy="1066800"/>
          </a:xfrm>
          <a:prstGeom prst="rect">
            <a:avLst/>
          </a:prstGeom>
        </p:spPr>
        <p:txBody>
          <a:bodyPr/>
          <a:lstStyle>
            <a:lvl1pPr>
              <a:defRPr/>
            </a:lvl1pPr>
          </a:lstStyle>
          <a:p>
            <a:r>
              <a:rPr lang="en-US" dirty="0"/>
              <a:t>Comparison Layout</a:t>
            </a:r>
          </a:p>
        </p:txBody>
      </p:sp>
      <p:sp>
        <p:nvSpPr>
          <p:cNvPr id="3" name="Text Placeholder 2"/>
          <p:cNvSpPr>
            <a:spLocks noGrp="1"/>
          </p:cNvSpPr>
          <p:nvPr>
            <p:ph type="body" idx="1" hasCustomPrompt="1"/>
          </p:nvPr>
        </p:nvSpPr>
        <p:spPr>
          <a:xfrm>
            <a:off x="647700" y="1866899"/>
            <a:ext cx="5349875" cy="6381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your text here</a:t>
            </a:r>
          </a:p>
        </p:txBody>
      </p:sp>
      <p:sp>
        <p:nvSpPr>
          <p:cNvPr id="4" name="Content Placeholder 3"/>
          <p:cNvSpPr>
            <a:spLocks noGrp="1"/>
          </p:cNvSpPr>
          <p:nvPr>
            <p:ph sz="half" idx="2"/>
          </p:nvPr>
        </p:nvSpPr>
        <p:spPr>
          <a:xfrm>
            <a:off x="647700" y="2505075"/>
            <a:ext cx="5349875" cy="3667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72200" y="1866899"/>
            <a:ext cx="5372100" cy="6381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your text here</a:t>
            </a:r>
          </a:p>
        </p:txBody>
      </p:sp>
      <p:sp>
        <p:nvSpPr>
          <p:cNvPr id="6" name="Content Placeholder 5"/>
          <p:cNvSpPr>
            <a:spLocks noGrp="1"/>
          </p:cNvSpPr>
          <p:nvPr>
            <p:ph sz="quarter" idx="4"/>
          </p:nvPr>
        </p:nvSpPr>
        <p:spPr>
          <a:xfrm>
            <a:off x="6172200" y="2505075"/>
            <a:ext cx="5372100" cy="3667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E4DA5C-E8A5-48F1-9CBE-3AB2E4B69385}" type="datetime1">
              <a:rPr lang="en-US" smtClean="0"/>
              <a:t>5/9/2024</a:t>
            </a:fld>
            <a:endParaRPr lang="en-US"/>
          </a:p>
        </p:txBody>
      </p:sp>
      <p:sp>
        <p:nvSpPr>
          <p:cNvPr id="8" name="Footer Placeholder 7"/>
          <p:cNvSpPr>
            <a:spLocks noGrp="1"/>
          </p:cNvSpPr>
          <p:nvPr>
            <p:ph type="ftr" sz="quarter" idx="11"/>
          </p:nvPr>
        </p:nvSpPr>
        <p:spPr/>
        <p:txBody>
          <a:bodyPr/>
          <a:lstStyle/>
          <a:p>
            <a:r>
              <a:rPr lang="en-US"/>
              <a:t>Footer</a:t>
            </a:r>
          </a:p>
        </p:txBody>
      </p:sp>
      <p:sp>
        <p:nvSpPr>
          <p:cNvPr id="9" name="Slide Number Placeholder 8"/>
          <p:cNvSpPr>
            <a:spLocks noGrp="1"/>
          </p:cNvSpPr>
          <p:nvPr>
            <p:ph type="sldNum" sz="quarter" idx="12"/>
          </p:nvPr>
        </p:nvSpPr>
        <p:spPr/>
        <p:txBody>
          <a:bodyPr/>
          <a:lstStyle/>
          <a:p>
            <a:fld id="{26001915-CB80-4071-A0A4-F3E54EAF779D}" type="slidenum">
              <a:rPr lang="en-US" smtClean="0"/>
              <a:t>‹#›</a:t>
            </a:fld>
            <a:endParaRPr lang="en-US"/>
          </a:p>
        </p:txBody>
      </p:sp>
    </p:spTree>
    <p:extLst>
      <p:ext uri="{BB962C8B-B14F-4D97-AF65-F5344CB8AC3E}">
        <p14:creationId xmlns:p14="http://schemas.microsoft.com/office/powerpoint/2010/main" val="1327902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0"/>
            <a:ext cx="10896600" cy="733925"/>
          </a:xfrm>
          <a:prstGeom prst="rect">
            <a:avLst/>
          </a:prstGeom>
        </p:spPr>
        <p:txBody>
          <a:bodyPr/>
          <a:lstStyle>
            <a:lvl1pPr>
              <a:defRPr/>
            </a:lvl1pPr>
          </a:lstStyle>
          <a:p>
            <a:r>
              <a:rPr lang="en-US" dirty="0"/>
              <a:t>Title Only Layout</a:t>
            </a:r>
          </a:p>
        </p:txBody>
      </p:sp>
      <p:sp>
        <p:nvSpPr>
          <p:cNvPr id="3" name="Date Placeholder 2"/>
          <p:cNvSpPr>
            <a:spLocks noGrp="1"/>
          </p:cNvSpPr>
          <p:nvPr>
            <p:ph type="dt" sz="half" idx="10"/>
          </p:nvPr>
        </p:nvSpPr>
        <p:spPr/>
        <p:txBody>
          <a:bodyPr/>
          <a:lstStyle/>
          <a:p>
            <a:fld id="{90FEF6EE-E234-42A5-87DB-C373A4BFCA35}" type="datetime1">
              <a:rPr lang="en-US" smtClean="0"/>
              <a:t>5/9/2024</a:t>
            </a:fld>
            <a:endParaRPr lang="en-US"/>
          </a:p>
        </p:txBody>
      </p:sp>
      <p:sp>
        <p:nvSpPr>
          <p:cNvPr id="4" name="Footer Placeholder 3"/>
          <p:cNvSpPr>
            <a:spLocks noGrp="1"/>
          </p:cNvSpPr>
          <p:nvPr>
            <p:ph type="ftr" sz="quarter" idx="11"/>
          </p:nvPr>
        </p:nvSpPr>
        <p:spPr/>
        <p:txBody>
          <a:bodyPr/>
          <a:lstStyle/>
          <a:p>
            <a:r>
              <a:rPr lang="en-US"/>
              <a:t>Footer</a:t>
            </a:r>
          </a:p>
        </p:txBody>
      </p:sp>
      <p:sp>
        <p:nvSpPr>
          <p:cNvPr id="5" name="Slide Number Placeholder 4"/>
          <p:cNvSpPr>
            <a:spLocks noGrp="1"/>
          </p:cNvSpPr>
          <p:nvPr>
            <p:ph type="sldNum" sz="quarter" idx="12"/>
          </p:nvPr>
        </p:nvSpPr>
        <p:spPr/>
        <p:txBody>
          <a:bodyPr/>
          <a:lstStyle/>
          <a:p>
            <a:fld id="{26001915-CB80-4071-A0A4-F3E54EAF779D}" type="slidenum">
              <a:rPr lang="en-US" smtClean="0"/>
              <a:t>‹#›</a:t>
            </a:fld>
            <a:endParaRPr lang="en-US"/>
          </a:p>
        </p:txBody>
      </p:sp>
      <p:sp>
        <p:nvSpPr>
          <p:cNvPr id="6" name="Text Placeholder 10"/>
          <p:cNvSpPr>
            <a:spLocks noGrp="1"/>
          </p:cNvSpPr>
          <p:nvPr>
            <p:ph type="body" sz="quarter" idx="13" hasCustomPrompt="1"/>
          </p:nvPr>
        </p:nvSpPr>
        <p:spPr>
          <a:xfrm>
            <a:off x="647700" y="1076825"/>
            <a:ext cx="10896600" cy="332875"/>
          </a:xfrm>
          <a:prstGeom prst="rect">
            <a:avLst/>
          </a:prstGeom>
        </p:spPr>
        <p:txBody>
          <a:bodyPr anchor="b"/>
          <a:lstStyle>
            <a:lvl1pPr marL="0" indent="0">
              <a:buNone/>
              <a:defRPr sz="2400" baseline="0">
                <a:solidFill>
                  <a:schemeClr val="bg1"/>
                </a:solidFill>
                <a:latin typeface="WSECU Basis Grotesque Pro Light" panose="020B0303030604040103" pitchFamily="34" charset="0"/>
              </a:defRPr>
            </a:lvl1pPr>
          </a:lstStyle>
          <a:p>
            <a:pPr lvl="0"/>
            <a:r>
              <a:rPr lang="en-US" dirty="0"/>
              <a:t>Sub Header text</a:t>
            </a:r>
          </a:p>
        </p:txBody>
      </p:sp>
    </p:spTree>
    <p:extLst>
      <p:ext uri="{BB962C8B-B14F-4D97-AF65-F5344CB8AC3E}">
        <p14:creationId xmlns:p14="http://schemas.microsoft.com/office/powerpoint/2010/main" val="31830494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Quot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0"/>
            <a:ext cx="10896600" cy="733925"/>
          </a:xfrm>
          <a:prstGeom prst="rect">
            <a:avLst/>
          </a:prstGeom>
        </p:spPr>
        <p:txBody>
          <a:bodyPr/>
          <a:lstStyle>
            <a:lvl1pPr>
              <a:defRPr/>
            </a:lvl1pPr>
          </a:lstStyle>
          <a:p>
            <a:r>
              <a:rPr lang="en-US" dirty="0"/>
              <a:t>Text Quote Layout</a:t>
            </a:r>
          </a:p>
        </p:txBody>
      </p:sp>
      <p:sp>
        <p:nvSpPr>
          <p:cNvPr id="3" name="Date Placeholder 2"/>
          <p:cNvSpPr>
            <a:spLocks noGrp="1"/>
          </p:cNvSpPr>
          <p:nvPr>
            <p:ph type="dt" sz="half" idx="10"/>
          </p:nvPr>
        </p:nvSpPr>
        <p:spPr/>
        <p:txBody>
          <a:bodyPr/>
          <a:lstStyle/>
          <a:p>
            <a:fld id="{E542BFB0-44DA-4C68-8317-9366727C171F}" type="datetime1">
              <a:rPr lang="en-US" smtClean="0"/>
              <a:t>5/9/2024</a:t>
            </a:fld>
            <a:endParaRPr lang="en-US"/>
          </a:p>
        </p:txBody>
      </p:sp>
      <p:sp>
        <p:nvSpPr>
          <p:cNvPr id="4" name="Footer Placeholder 3"/>
          <p:cNvSpPr>
            <a:spLocks noGrp="1"/>
          </p:cNvSpPr>
          <p:nvPr>
            <p:ph type="ftr" sz="quarter" idx="11"/>
          </p:nvPr>
        </p:nvSpPr>
        <p:spPr/>
        <p:txBody>
          <a:bodyPr/>
          <a:lstStyle/>
          <a:p>
            <a:r>
              <a:rPr lang="en-US"/>
              <a:t>Footer</a:t>
            </a:r>
          </a:p>
        </p:txBody>
      </p:sp>
      <p:sp>
        <p:nvSpPr>
          <p:cNvPr id="5" name="Slide Number Placeholder 4"/>
          <p:cNvSpPr>
            <a:spLocks noGrp="1"/>
          </p:cNvSpPr>
          <p:nvPr>
            <p:ph type="sldNum" sz="quarter" idx="12"/>
          </p:nvPr>
        </p:nvSpPr>
        <p:spPr/>
        <p:txBody>
          <a:bodyPr/>
          <a:lstStyle/>
          <a:p>
            <a:fld id="{26001915-CB80-4071-A0A4-F3E54EAF779D}" type="slidenum">
              <a:rPr lang="en-US" smtClean="0"/>
              <a:t>‹#›</a:t>
            </a:fld>
            <a:endParaRPr lang="en-US"/>
          </a:p>
        </p:txBody>
      </p:sp>
      <p:sp>
        <p:nvSpPr>
          <p:cNvPr id="7" name="Text Placeholder 9"/>
          <p:cNvSpPr>
            <a:spLocks noGrp="1"/>
          </p:cNvSpPr>
          <p:nvPr>
            <p:ph type="body" sz="quarter" idx="14" hasCustomPrompt="1"/>
          </p:nvPr>
        </p:nvSpPr>
        <p:spPr>
          <a:xfrm>
            <a:off x="647700" y="1866900"/>
            <a:ext cx="10896600" cy="3318049"/>
          </a:xfrm>
          <a:prstGeom prst="rect">
            <a:avLst/>
          </a:prstGeom>
        </p:spPr>
        <p:txBody>
          <a:bodyPr/>
          <a:lstStyle>
            <a:lvl1pPr marL="0" indent="0" algn="ctr">
              <a:buNone/>
              <a:defRPr sz="3200" baseline="0">
                <a:solidFill>
                  <a:schemeClr val="accent3"/>
                </a:solidFill>
                <a:latin typeface="+mj-lt"/>
              </a:defRPr>
            </a:lvl1pPr>
          </a:lstStyle>
          <a:p>
            <a:pPr lvl="0"/>
            <a:r>
              <a:rPr lang="en-US" sz="3200" dirty="0"/>
              <a:t>“Lorem ipsum dolor sit </a:t>
            </a:r>
            <a:r>
              <a:rPr lang="en-US" sz="3200" dirty="0" err="1"/>
              <a:t>amet</a:t>
            </a:r>
            <a:r>
              <a:rPr lang="en-US" sz="3200" dirty="0"/>
              <a:t>, </a:t>
            </a:r>
            <a:r>
              <a:rPr lang="en-US" sz="3200" dirty="0" err="1"/>
              <a:t>consectetur</a:t>
            </a:r>
            <a:r>
              <a:rPr lang="en-US" sz="3200" dirty="0"/>
              <a:t> </a:t>
            </a:r>
            <a:r>
              <a:rPr lang="en-US" sz="3200" dirty="0" err="1"/>
              <a:t>adipiscing</a:t>
            </a:r>
            <a:r>
              <a:rPr lang="en-US" sz="3200" dirty="0"/>
              <a:t> </a:t>
            </a:r>
            <a:r>
              <a:rPr lang="en-US" sz="3200" dirty="0" err="1"/>
              <a:t>elit</a:t>
            </a:r>
            <a:r>
              <a:rPr lang="en-US" sz="3200" dirty="0"/>
              <a:t>. </a:t>
            </a:r>
            <a:r>
              <a:rPr lang="en-US" sz="3200" dirty="0" err="1"/>
              <a:t>Aliquam</a:t>
            </a:r>
            <a:r>
              <a:rPr lang="en-US" sz="3200" dirty="0"/>
              <a:t> </a:t>
            </a:r>
            <a:r>
              <a:rPr lang="en-US" sz="3200" dirty="0" err="1"/>
              <a:t>luctus</a:t>
            </a:r>
            <a:r>
              <a:rPr lang="en-US" sz="3200" dirty="0"/>
              <a:t> </a:t>
            </a:r>
            <a:r>
              <a:rPr lang="en-US" sz="3200" dirty="0" err="1"/>
              <a:t>augue</a:t>
            </a:r>
            <a:r>
              <a:rPr lang="en-US" sz="3200" dirty="0"/>
              <a:t> </a:t>
            </a:r>
            <a:r>
              <a:rPr lang="en-US" sz="3200" dirty="0" err="1"/>
              <a:t>quis</a:t>
            </a:r>
            <a:r>
              <a:rPr lang="en-US" sz="3200" dirty="0"/>
              <a:t> </a:t>
            </a:r>
            <a:r>
              <a:rPr lang="en-US" sz="3200" dirty="0" err="1"/>
              <a:t>tristique</a:t>
            </a:r>
            <a:r>
              <a:rPr lang="en-US" sz="3200" dirty="0"/>
              <a:t> semper. </a:t>
            </a:r>
            <a:r>
              <a:rPr lang="en-US" sz="3200" dirty="0" err="1"/>
              <a:t>Pellentesque</a:t>
            </a:r>
            <a:r>
              <a:rPr lang="en-US" sz="3200" dirty="0"/>
              <a:t> ac </a:t>
            </a:r>
            <a:r>
              <a:rPr lang="en-US" sz="3200" dirty="0" err="1"/>
              <a:t>mauris</a:t>
            </a:r>
            <a:r>
              <a:rPr lang="en-US" sz="3200" dirty="0"/>
              <a:t> </a:t>
            </a:r>
            <a:r>
              <a:rPr lang="en-US" sz="3200" dirty="0" err="1"/>
              <a:t>molestie</a:t>
            </a:r>
            <a:r>
              <a:rPr lang="en-US" sz="3200" dirty="0"/>
              <a:t>, </a:t>
            </a:r>
            <a:r>
              <a:rPr lang="en-US" sz="3200" dirty="0" err="1"/>
              <a:t>posuere</a:t>
            </a:r>
            <a:r>
              <a:rPr lang="en-US" sz="3200" dirty="0"/>
              <a:t> nisi </a:t>
            </a:r>
            <a:r>
              <a:rPr lang="en-US" sz="3200" dirty="0" err="1"/>
              <a:t>sed</a:t>
            </a:r>
            <a:r>
              <a:rPr lang="en-US" sz="3200" dirty="0"/>
              <a:t>, </a:t>
            </a:r>
            <a:r>
              <a:rPr lang="en-US" sz="3200" dirty="0" err="1"/>
              <a:t>faucibus</a:t>
            </a:r>
            <a:r>
              <a:rPr lang="en-US" sz="3200" dirty="0"/>
              <a:t> </a:t>
            </a:r>
            <a:r>
              <a:rPr lang="en-US" sz="3200" dirty="0" err="1"/>
              <a:t>risus</a:t>
            </a:r>
            <a:r>
              <a:rPr lang="en-US" sz="3200" dirty="0"/>
              <a:t>.”</a:t>
            </a:r>
            <a:endParaRPr lang="en-US" dirty="0"/>
          </a:p>
        </p:txBody>
      </p:sp>
      <p:sp>
        <p:nvSpPr>
          <p:cNvPr id="8" name="Text Placeholder 19"/>
          <p:cNvSpPr>
            <a:spLocks noGrp="1"/>
          </p:cNvSpPr>
          <p:nvPr>
            <p:ph type="body" sz="quarter" idx="15" hasCustomPrompt="1"/>
          </p:nvPr>
        </p:nvSpPr>
        <p:spPr>
          <a:xfrm>
            <a:off x="4305764" y="4320231"/>
            <a:ext cx="3580470" cy="434780"/>
          </a:xfrm>
          <a:prstGeom prst="rect">
            <a:avLst/>
          </a:prstGeom>
        </p:spPr>
        <p:txBody>
          <a:bodyPr/>
          <a:lstStyle>
            <a:lvl1pPr marL="0" indent="0">
              <a:spcBef>
                <a:spcPts val="0"/>
              </a:spcBef>
              <a:buNone/>
              <a:defRPr sz="2400" b="1">
                <a:solidFill>
                  <a:schemeClr val="accent1"/>
                </a:solidFill>
                <a:latin typeface="+mn-lt"/>
              </a:defRPr>
            </a:lvl1pPr>
          </a:lstStyle>
          <a:p>
            <a:pPr lvl="0"/>
            <a:r>
              <a:rPr lang="en-US" dirty="0"/>
              <a:t>- First name Last name</a:t>
            </a:r>
          </a:p>
        </p:txBody>
      </p:sp>
      <p:pic>
        <p:nvPicPr>
          <p:cNvPr id="9" name="Picture 8">
            <a:extLst>
              <a:ext uri="{FF2B5EF4-FFF2-40B4-BE49-F238E27FC236}">
                <a16:creationId xmlns:a16="http://schemas.microsoft.com/office/drawing/2014/main" id="{BBD00EB6-89EC-FF8C-AF5A-C4D74C581528}"/>
              </a:ext>
            </a:extLst>
          </p:cNvPr>
          <p:cNvPicPr>
            <a:picLocks noChangeAspect="1"/>
          </p:cNvPicPr>
          <p:nvPr userDrawn="1"/>
        </p:nvPicPr>
        <p:blipFill rotWithShape="1">
          <a:blip r:embed="rId2" cstate="print">
            <a:alphaModFix amt="9000"/>
            <a:extLst>
              <a:ext uri="{28A0092B-C50C-407E-A947-70E740481C1C}">
                <a14:useLocalDpi xmlns:a14="http://schemas.microsoft.com/office/drawing/2010/main"/>
              </a:ext>
            </a:extLst>
          </a:blip>
          <a:srcRect t="-17783" b="-58699"/>
          <a:stretch/>
        </p:blipFill>
        <p:spPr>
          <a:xfrm>
            <a:off x="0" y="0"/>
            <a:ext cx="12192000" cy="6858000"/>
          </a:xfrm>
          <a:prstGeom prst="rect">
            <a:avLst/>
          </a:prstGeom>
        </p:spPr>
      </p:pic>
    </p:spTree>
    <p:extLst>
      <p:ext uri="{BB962C8B-B14F-4D97-AF65-F5344CB8AC3E}">
        <p14:creationId xmlns:p14="http://schemas.microsoft.com/office/powerpoint/2010/main" val="14944570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6"/>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30315C-C8C9-4C22-8415-43578820BBB2}" type="datetime1">
              <a:rPr lang="en-US" smtClean="0"/>
              <a:t>5/9/2024</a:t>
            </a:fld>
            <a:endParaRPr lang="en-US"/>
          </a:p>
        </p:txBody>
      </p:sp>
      <p:sp>
        <p:nvSpPr>
          <p:cNvPr id="3" name="Footer Placeholder 2"/>
          <p:cNvSpPr>
            <a:spLocks noGrp="1"/>
          </p:cNvSpPr>
          <p:nvPr>
            <p:ph type="ftr" sz="quarter" idx="11"/>
          </p:nvPr>
        </p:nvSpPr>
        <p:spPr/>
        <p:txBody>
          <a:bodyPr/>
          <a:lstStyle/>
          <a:p>
            <a:r>
              <a:rPr lang="en-US"/>
              <a:t>Footer</a:t>
            </a:r>
          </a:p>
        </p:txBody>
      </p:sp>
      <p:sp>
        <p:nvSpPr>
          <p:cNvPr id="4" name="Slide Number Placeholder 3"/>
          <p:cNvSpPr>
            <a:spLocks noGrp="1"/>
          </p:cNvSpPr>
          <p:nvPr>
            <p:ph type="sldNum" sz="quarter" idx="12"/>
          </p:nvPr>
        </p:nvSpPr>
        <p:spPr/>
        <p:txBody>
          <a:bodyPr/>
          <a:lstStyle/>
          <a:p>
            <a:fld id="{26001915-CB80-4071-A0A4-F3E54EAF779D}" type="slidenum">
              <a:rPr lang="en-US" smtClean="0"/>
              <a:t>‹#›</a:t>
            </a:fld>
            <a:endParaRPr lang="en-US"/>
          </a:p>
        </p:txBody>
      </p:sp>
    </p:spTree>
    <p:extLst>
      <p:ext uri="{BB962C8B-B14F-4D97-AF65-F5344CB8AC3E}">
        <p14:creationId xmlns:p14="http://schemas.microsoft.com/office/powerpoint/2010/main" val="33953458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0"/>
            <a:ext cx="4124325" cy="1524000"/>
          </a:xfrm>
          <a:prstGeom prst="rect">
            <a:avLst/>
          </a:prstGeom>
        </p:spPr>
        <p:txBody>
          <a:bodyPr anchor="b"/>
          <a:lstStyle>
            <a:lvl1pPr>
              <a:defRPr sz="3200"/>
            </a:lvl1pPr>
          </a:lstStyle>
          <a:p>
            <a:r>
              <a:rPr lang="en-US" dirty="0"/>
              <a:t>Content with Caption Layout</a:t>
            </a:r>
          </a:p>
        </p:txBody>
      </p:sp>
      <p:sp>
        <p:nvSpPr>
          <p:cNvPr id="3" name="Content Placeholder 2"/>
          <p:cNvSpPr>
            <a:spLocks noGrp="1"/>
          </p:cNvSpPr>
          <p:nvPr>
            <p:ph idx="1"/>
          </p:nvPr>
        </p:nvSpPr>
        <p:spPr>
          <a:xfrm>
            <a:off x="5183188" y="987425"/>
            <a:ext cx="6361112" cy="5184775"/>
          </a:xfrm>
        </p:spPr>
        <p:txBody>
          <a:bodyPr/>
          <a:lstStyle>
            <a:lvl1pPr>
              <a:defRPr sz="24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647700" y="1866900"/>
            <a:ext cx="4124325" cy="43053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your caption here</a:t>
            </a:r>
          </a:p>
        </p:txBody>
      </p:sp>
      <p:sp>
        <p:nvSpPr>
          <p:cNvPr id="5" name="Date Placeholder 4"/>
          <p:cNvSpPr>
            <a:spLocks noGrp="1"/>
          </p:cNvSpPr>
          <p:nvPr>
            <p:ph type="dt" sz="half" idx="10"/>
          </p:nvPr>
        </p:nvSpPr>
        <p:spPr/>
        <p:txBody>
          <a:bodyPr/>
          <a:lstStyle/>
          <a:p>
            <a:fld id="{C8D1BBB9-689E-428F-9886-D022D0CCC36F}" type="datetime1">
              <a:rPr lang="en-US" smtClean="0"/>
              <a:t>5/9/2024</a:t>
            </a:fld>
            <a:endParaRPr lang="en-US"/>
          </a:p>
        </p:txBody>
      </p:sp>
      <p:sp>
        <p:nvSpPr>
          <p:cNvPr id="6" name="Footer Placeholder 5"/>
          <p:cNvSpPr>
            <a:spLocks noGrp="1"/>
          </p:cNvSpPr>
          <p:nvPr>
            <p:ph type="ftr" sz="quarter" idx="11"/>
          </p:nvPr>
        </p:nvSpPr>
        <p:spPr/>
        <p:txBody>
          <a:bodyPr/>
          <a:lstStyle/>
          <a:p>
            <a:r>
              <a:rPr lang="en-US"/>
              <a:t>Footer</a:t>
            </a:r>
          </a:p>
        </p:txBody>
      </p:sp>
      <p:sp>
        <p:nvSpPr>
          <p:cNvPr id="7" name="Slide Number Placeholder 6"/>
          <p:cNvSpPr>
            <a:spLocks noGrp="1"/>
          </p:cNvSpPr>
          <p:nvPr>
            <p:ph type="sldNum" sz="quarter" idx="12"/>
          </p:nvPr>
        </p:nvSpPr>
        <p:spPr/>
        <p:txBody>
          <a:bodyPr/>
          <a:lstStyle/>
          <a:p>
            <a:fld id="{26001915-CB80-4071-A0A4-F3E54EAF779D}" type="slidenum">
              <a:rPr lang="en-US" smtClean="0"/>
              <a:t>‹#›</a:t>
            </a:fld>
            <a:endParaRPr lang="en-US"/>
          </a:p>
        </p:txBody>
      </p:sp>
    </p:spTree>
    <p:extLst>
      <p:ext uri="{BB962C8B-B14F-4D97-AF65-F5344CB8AC3E}">
        <p14:creationId xmlns:p14="http://schemas.microsoft.com/office/powerpoint/2010/main" val="3568628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D6479DD-EBEC-DF5E-F005-E14BD34DB4BF}"/>
              </a:ext>
            </a:extLst>
          </p:cNvPr>
          <p:cNvGrpSpPr/>
          <p:nvPr userDrawn="1"/>
        </p:nvGrpSpPr>
        <p:grpSpPr>
          <a:xfrm>
            <a:off x="0" y="0"/>
            <a:ext cx="12192000" cy="6858000"/>
            <a:chOff x="0" y="0"/>
            <a:chExt cx="12192000" cy="6858000"/>
          </a:xfrm>
        </p:grpSpPr>
        <p:sp>
          <p:nvSpPr>
            <p:cNvPr id="6" name="Rectangle 5">
              <a:extLst>
                <a:ext uri="{FF2B5EF4-FFF2-40B4-BE49-F238E27FC236}">
                  <a16:creationId xmlns:a16="http://schemas.microsoft.com/office/drawing/2014/main" id="{37637AD2-6841-727D-BF0C-A93CCFBA82E7}"/>
                </a:ext>
              </a:extLst>
            </p:cNvPr>
            <p:cNvSpPr/>
            <p:nvPr/>
          </p:nvSpPr>
          <p:spPr>
            <a:xfrm>
              <a:off x="0" y="0"/>
              <a:ext cx="12192000" cy="6858000"/>
            </a:xfrm>
            <a:prstGeom prst="rect">
              <a:avLst/>
            </a:prstGeom>
            <a:solidFill>
              <a:srgbClr val="007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9728ED0-17C5-B751-386E-5A1112F3FCC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84759" y="1660062"/>
              <a:ext cx="4622481" cy="3537876"/>
            </a:xfrm>
            <a:prstGeom prst="rect">
              <a:avLst/>
            </a:prstGeom>
          </p:spPr>
        </p:pic>
      </p:grpSp>
      <p:sp>
        <p:nvSpPr>
          <p:cNvPr id="2" name="Date Placeholder 1"/>
          <p:cNvSpPr>
            <a:spLocks noGrp="1"/>
          </p:cNvSpPr>
          <p:nvPr>
            <p:ph type="dt" sz="half" idx="10"/>
          </p:nvPr>
        </p:nvSpPr>
        <p:spPr/>
        <p:txBody>
          <a:bodyPr/>
          <a:lstStyle/>
          <a:p>
            <a:fld id="{5CBF7CD4-D285-4D97-AF08-EFF1B4C49DB1}" type="datetime1">
              <a:rPr lang="en-US" smtClean="0"/>
              <a:t>5/9/2024</a:t>
            </a:fld>
            <a:endParaRPr lang="en-US"/>
          </a:p>
        </p:txBody>
      </p:sp>
      <p:sp>
        <p:nvSpPr>
          <p:cNvPr id="3" name="Footer Placeholder 2"/>
          <p:cNvSpPr>
            <a:spLocks noGrp="1"/>
          </p:cNvSpPr>
          <p:nvPr>
            <p:ph type="ftr" sz="quarter" idx="11"/>
          </p:nvPr>
        </p:nvSpPr>
        <p:spPr/>
        <p:txBody>
          <a:bodyPr/>
          <a:lstStyle/>
          <a:p>
            <a:r>
              <a:rPr lang="en-US"/>
              <a:t>Footer</a:t>
            </a:r>
          </a:p>
        </p:txBody>
      </p:sp>
      <p:sp>
        <p:nvSpPr>
          <p:cNvPr id="4" name="Slide Number Placeholder 3"/>
          <p:cNvSpPr>
            <a:spLocks noGrp="1"/>
          </p:cNvSpPr>
          <p:nvPr>
            <p:ph type="sldNum" sz="quarter" idx="12"/>
          </p:nvPr>
        </p:nvSpPr>
        <p:spPr/>
        <p:txBody>
          <a:bodyPr/>
          <a:lstStyle/>
          <a:p>
            <a:fld id="{26001915-CB80-4071-A0A4-F3E54EAF779D}" type="slidenum">
              <a:rPr lang="en-US" smtClean="0"/>
              <a:t>‹#›</a:t>
            </a:fld>
            <a:endParaRPr lang="en-US"/>
          </a:p>
        </p:txBody>
      </p:sp>
    </p:spTree>
    <p:extLst>
      <p:ext uri="{BB962C8B-B14F-4D97-AF65-F5344CB8AC3E}">
        <p14:creationId xmlns:p14="http://schemas.microsoft.com/office/powerpoint/2010/main" val="24429989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0"/>
            <a:ext cx="4124325" cy="1524000"/>
          </a:xfrm>
          <a:prstGeom prst="rect">
            <a:avLst/>
          </a:prstGeom>
        </p:spPr>
        <p:txBody>
          <a:bodyPr anchor="b"/>
          <a:lstStyle>
            <a:lvl1pPr>
              <a:defRPr sz="3200" baseline="0"/>
            </a:lvl1pPr>
          </a:lstStyle>
          <a:p>
            <a:r>
              <a:rPr lang="en-US" dirty="0"/>
              <a:t>Picture with Caption Layout</a:t>
            </a:r>
          </a:p>
        </p:txBody>
      </p:sp>
      <p:sp>
        <p:nvSpPr>
          <p:cNvPr id="3" name="Picture Placeholder 2"/>
          <p:cNvSpPr>
            <a:spLocks noGrp="1"/>
          </p:cNvSpPr>
          <p:nvPr>
            <p:ph type="pic" idx="1"/>
          </p:nvPr>
        </p:nvSpPr>
        <p:spPr>
          <a:xfrm>
            <a:off x="5183188" y="987425"/>
            <a:ext cx="6361112"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647700" y="1866900"/>
            <a:ext cx="4124325" cy="43053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your caption here</a:t>
            </a:r>
          </a:p>
        </p:txBody>
      </p:sp>
      <p:sp>
        <p:nvSpPr>
          <p:cNvPr id="5" name="Date Placeholder 4"/>
          <p:cNvSpPr>
            <a:spLocks noGrp="1"/>
          </p:cNvSpPr>
          <p:nvPr>
            <p:ph type="dt" sz="half" idx="10"/>
          </p:nvPr>
        </p:nvSpPr>
        <p:spPr/>
        <p:txBody>
          <a:bodyPr/>
          <a:lstStyle/>
          <a:p>
            <a:fld id="{801A9C71-208E-4C5F-8BA1-FDD145C7FE07}" type="datetime1">
              <a:rPr lang="en-US" smtClean="0"/>
              <a:t>5/9/2024</a:t>
            </a:fld>
            <a:endParaRPr lang="en-US"/>
          </a:p>
        </p:txBody>
      </p:sp>
      <p:sp>
        <p:nvSpPr>
          <p:cNvPr id="6" name="Footer Placeholder 5"/>
          <p:cNvSpPr>
            <a:spLocks noGrp="1"/>
          </p:cNvSpPr>
          <p:nvPr>
            <p:ph type="ftr" sz="quarter" idx="11"/>
          </p:nvPr>
        </p:nvSpPr>
        <p:spPr/>
        <p:txBody>
          <a:bodyPr/>
          <a:lstStyle/>
          <a:p>
            <a:r>
              <a:rPr lang="en-US"/>
              <a:t>Footer</a:t>
            </a:r>
          </a:p>
        </p:txBody>
      </p:sp>
      <p:sp>
        <p:nvSpPr>
          <p:cNvPr id="7" name="Slide Number Placeholder 6"/>
          <p:cNvSpPr>
            <a:spLocks noGrp="1"/>
          </p:cNvSpPr>
          <p:nvPr>
            <p:ph type="sldNum" sz="quarter" idx="12"/>
          </p:nvPr>
        </p:nvSpPr>
        <p:spPr/>
        <p:txBody>
          <a:bodyPr/>
          <a:lstStyle/>
          <a:p>
            <a:fld id="{26001915-CB80-4071-A0A4-F3E54EAF779D}" type="slidenum">
              <a:rPr lang="en-US" smtClean="0"/>
              <a:t>‹#›</a:t>
            </a:fld>
            <a:endParaRPr lang="en-US"/>
          </a:p>
        </p:txBody>
      </p:sp>
    </p:spTree>
    <p:extLst>
      <p:ext uri="{BB962C8B-B14F-4D97-AF65-F5344CB8AC3E}">
        <p14:creationId xmlns:p14="http://schemas.microsoft.com/office/powerpoint/2010/main" val="27496955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4F5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14817" y="1122363"/>
            <a:ext cx="10014558" cy="1614574"/>
          </a:xfrm>
          <a:prstGeom prst="rect">
            <a:avLst/>
          </a:prstGeom>
        </p:spPr>
        <p:txBody>
          <a:bodyPr anchor="b">
            <a:normAutofit/>
          </a:bodyPr>
          <a:lstStyle>
            <a:lvl1pPr algn="l">
              <a:defRPr sz="5400" b="1"/>
            </a:lvl1pPr>
          </a:lstStyle>
          <a:p>
            <a:r>
              <a:rPr lang="en-US" dirty="0"/>
              <a:t>Presentation Title</a:t>
            </a:r>
          </a:p>
        </p:txBody>
      </p:sp>
      <p:sp>
        <p:nvSpPr>
          <p:cNvPr id="3" name="Subtitle 2"/>
          <p:cNvSpPr>
            <a:spLocks noGrp="1"/>
          </p:cNvSpPr>
          <p:nvPr>
            <p:ph type="subTitle" idx="1" hasCustomPrompt="1"/>
          </p:nvPr>
        </p:nvSpPr>
        <p:spPr>
          <a:xfrm>
            <a:off x="1114817" y="2736937"/>
            <a:ext cx="10014558" cy="1655762"/>
          </a:xfrm>
        </p:spPr>
        <p:txBody>
          <a:bodyPr>
            <a:normAutofit/>
          </a:bodyPr>
          <a:lstStyle>
            <a:lvl1pPr marL="0" indent="0" algn="l">
              <a:buNone/>
              <a:defRPr sz="3600">
                <a:latin typeface="WSECU Basis Grotesque Pro Light" panose="020B03030306040401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Department or supporting info</a:t>
            </a:r>
          </a:p>
        </p:txBody>
      </p:sp>
      <p:sp>
        <p:nvSpPr>
          <p:cNvPr id="4" name="Date Placeholder 3"/>
          <p:cNvSpPr>
            <a:spLocks noGrp="1"/>
          </p:cNvSpPr>
          <p:nvPr>
            <p:ph type="dt" sz="half" idx="10"/>
          </p:nvPr>
        </p:nvSpPr>
        <p:spPr/>
        <p:txBody>
          <a:bodyPr/>
          <a:lstStyle/>
          <a:p>
            <a:fld id="{2AB1BA6D-1302-4FA8-A250-899DE5FCD690}" type="datetime1">
              <a:rPr lang="en-US" smtClean="0"/>
              <a:t>5/9/2024</a:t>
            </a:fld>
            <a:endParaRPr lang="en-US"/>
          </a:p>
        </p:txBody>
      </p:sp>
      <p:sp>
        <p:nvSpPr>
          <p:cNvPr id="5" name="Footer Placeholder 4"/>
          <p:cNvSpPr>
            <a:spLocks noGrp="1"/>
          </p:cNvSpPr>
          <p:nvPr>
            <p:ph type="ftr" sz="quarter" idx="11"/>
          </p:nvPr>
        </p:nvSpPr>
        <p:spPr/>
        <p:txBody>
          <a:bodyPr/>
          <a:lstStyle/>
          <a:p>
            <a:r>
              <a:rPr lang="en-US"/>
              <a:t>Footer</a:t>
            </a:r>
          </a:p>
        </p:txBody>
      </p:sp>
      <p:sp>
        <p:nvSpPr>
          <p:cNvPr id="6" name="Slide Number Placeholder 5"/>
          <p:cNvSpPr>
            <a:spLocks noGrp="1"/>
          </p:cNvSpPr>
          <p:nvPr>
            <p:ph type="sldNum" sz="quarter" idx="12"/>
          </p:nvPr>
        </p:nvSpPr>
        <p:spPr/>
        <p:txBody>
          <a:bodyPr/>
          <a:lstStyle/>
          <a:p>
            <a:fld id="{26001915-CB80-4071-A0A4-F3E54EAF779D}" type="slidenum">
              <a:rPr lang="en-US" smtClean="0"/>
              <a:t>‹#›</a:t>
            </a:fld>
            <a:endParaRPr lang="en-US"/>
          </a:p>
        </p:txBody>
      </p:sp>
      <p:pic>
        <p:nvPicPr>
          <p:cNvPr id="7" name="Picture 6">
            <a:extLst>
              <a:ext uri="{FF2B5EF4-FFF2-40B4-BE49-F238E27FC236}">
                <a16:creationId xmlns:a16="http://schemas.microsoft.com/office/drawing/2014/main" id="{A31A3B19-48B8-399D-A486-B66A653F96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904732"/>
            <a:ext cx="12192000" cy="2071517"/>
          </a:xfrm>
          <a:prstGeom prst="rect">
            <a:avLst/>
          </a:prstGeom>
        </p:spPr>
      </p:pic>
    </p:spTree>
    <p:extLst>
      <p:ext uri="{BB962C8B-B14F-4D97-AF65-F5344CB8AC3E}">
        <p14:creationId xmlns:p14="http://schemas.microsoft.com/office/powerpoint/2010/main" val="8891172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004F53"/>
        </a:solidFill>
        <a:effectLst/>
      </p:bgPr>
    </p:bg>
    <p:spTree>
      <p:nvGrpSpPr>
        <p:cNvPr id="1" name=""/>
        <p:cNvGrpSpPr/>
        <p:nvPr/>
      </p:nvGrpSpPr>
      <p:grpSpPr>
        <a:xfrm>
          <a:off x="0" y="0"/>
          <a:ext cx="0" cy="0"/>
          <a:chOff x="0" y="0"/>
          <a:chExt cx="0" cy="0"/>
        </a:xfrm>
      </p:grpSpPr>
      <p:sp>
        <p:nvSpPr>
          <p:cNvPr id="27" name="Google Shape;83;p13"/>
          <p:cNvSpPr/>
          <p:nvPr userDrawn="1"/>
        </p:nvSpPr>
        <p:spPr>
          <a:xfrm rot="10800000" flipH="1">
            <a:off x="0" y="0"/>
            <a:ext cx="4102000" cy="6858000"/>
          </a:xfrm>
          <a:prstGeom prst="round1Rect">
            <a:avLst>
              <a:gd name="adj" fmla="val 30599"/>
            </a:avLst>
          </a:prstGeom>
          <a:solidFill>
            <a:srgbClr val="007F6F"/>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067" b="0" i="0" u="none" strike="noStrike" cap="none" dirty="0">
              <a:solidFill>
                <a:schemeClr val="lt1"/>
              </a:solidFill>
              <a:latin typeface="Arial"/>
              <a:ea typeface="Arial"/>
              <a:cs typeface="Arial"/>
              <a:sym typeface="Arial"/>
            </a:endParaRPr>
          </a:p>
        </p:txBody>
      </p:sp>
      <p:sp>
        <p:nvSpPr>
          <p:cNvPr id="2" name="Title 1"/>
          <p:cNvSpPr>
            <a:spLocks noGrp="1"/>
          </p:cNvSpPr>
          <p:nvPr>
            <p:ph type="title" hasCustomPrompt="1"/>
          </p:nvPr>
        </p:nvSpPr>
        <p:spPr>
          <a:xfrm>
            <a:off x="429684" y="2538663"/>
            <a:ext cx="3449600" cy="880641"/>
          </a:xfrm>
          <a:prstGeom prst="rect">
            <a:avLst/>
          </a:prstGeom>
        </p:spPr>
        <p:txBody>
          <a:bodyPr>
            <a:noAutofit/>
          </a:bodyPr>
          <a:lstStyle>
            <a:lvl1pPr>
              <a:defRPr sz="5400"/>
            </a:lvl1pPr>
          </a:lstStyle>
          <a:p>
            <a:r>
              <a:rPr lang="en-US" dirty="0"/>
              <a:t>Agenda</a:t>
            </a:r>
          </a:p>
        </p:txBody>
      </p:sp>
      <p:sp>
        <p:nvSpPr>
          <p:cNvPr id="3" name="Date Placeholder 2"/>
          <p:cNvSpPr>
            <a:spLocks noGrp="1"/>
          </p:cNvSpPr>
          <p:nvPr>
            <p:ph type="dt" sz="half" idx="10"/>
          </p:nvPr>
        </p:nvSpPr>
        <p:spPr/>
        <p:txBody>
          <a:bodyPr/>
          <a:lstStyle/>
          <a:p>
            <a:fld id="{C980CC6E-6B72-4062-8AB7-060D50C22A9A}" type="datetime1">
              <a:rPr lang="en-US" smtClean="0"/>
              <a:t>5/9/2024</a:t>
            </a:fld>
            <a:endParaRPr lang="en-US"/>
          </a:p>
        </p:txBody>
      </p:sp>
      <p:sp>
        <p:nvSpPr>
          <p:cNvPr id="4" name="Footer Placeholder 3"/>
          <p:cNvSpPr>
            <a:spLocks noGrp="1"/>
          </p:cNvSpPr>
          <p:nvPr>
            <p:ph type="ftr" sz="quarter" idx="11"/>
          </p:nvPr>
        </p:nvSpPr>
        <p:spPr/>
        <p:txBody>
          <a:bodyPr/>
          <a:lstStyle/>
          <a:p>
            <a:r>
              <a:rPr lang="en-US"/>
              <a:t>Footer</a:t>
            </a:r>
          </a:p>
        </p:txBody>
      </p:sp>
      <p:sp>
        <p:nvSpPr>
          <p:cNvPr id="5" name="Slide Number Placeholder 4"/>
          <p:cNvSpPr>
            <a:spLocks noGrp="1"/>
          </p:cNvSpPr>
          <p:nvPr>
            <p:ph type="sldNum" sz="quarter" idx="12"/>
          </p:nvPr>
        </p:nvSpPr>
        <p:spPr/>
        <p:txBody>
          <a:bodyPr/>
          <a:lstStyle/>
          <a:p>
            <a:fld id="{26001915-CB80-4071-A0A4-F3E54EAF779D}" type="slidenum">
              <a:rPr lang="en-US" smtClean="0"/>
              <a:t>‹#›</a:t>
            </a:fld>
            <a:endParaRPr lang="en-US"/>
          </a:p>
        </p:txBody>
      </p:sp>
      <p:sp>
        <p:nvSpPr>
          <p:cNvPr id="9" name="Text Placeholder 22"/>
          <p:cNvSpPr>
            <a:spLocks noGrp="1"/>
          </p:cNvSpPr>
          <p:nvPr>
            <p:ph type="body" sz="quarter" idx="14" hasCustomPrompt="1"/>
          </p:nvPr>
        </p:nvSpPr>
        <p:spPr>
          <a:xfrm>
            <a:off x="4755522" y="1507792"/>
            <a:ext cx="2150068" cy="351902"/>
          </a:xfrm>
          <a:prstGeom prst="rect">
            <a:avLst/>
          </a:prstGeom>
        </p:spPr>
        <p:txBody>
          <a:bodyPr/>
          <a:lstStyle>
            <a:lvl1pPr marL="0" indent="0">
              <a:buNone/>
              <a:defRPr sz="2400" b="1" baseline="0">
                <a:solidFill>
                  <a:schemeClr val="accent2"/>
                </a:solidFill>
                <a:latin typeface="WSECU Basis Grotesque Pro" panose="020B0503030604040103" pitchFamily="34" charset="0"/>
              </a:defRPr>
            </a:lvl1pPr>
          </a:lstStyle>
          <a:p>
            <a:pPr lvl="0"/>
            <a:r>
              <a:rPr lang="en-US" dirty="0"/>
              <a:t>Slide Number</a:t>
            </a:r>
          </a:p>
        </p:txBody>
      </p:sp>
      <p:sp>
        <p:nvSpPr>
          <p:cNvPr id="10" name="Text Placeholder 22"/>
          <p:cNvSpPr>
            <a:spLocks noGrp="1"/>
          </p:cNvSpPr>
          <p:nvPr>
            <p:ph type="body" sz="quarter" idx="15" hasCustomPrompt="1"/>
          </p:nvPr>
        </p:nvSpPr>
        <p:spPr>
          <a:xfrm>
            <a:off x="4755522" y="1869758"/>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11" name="Text Placeholder 22"/>
          <p:cNvSpPr>
            <a:spLocks noGrp="1"/>
          </p:cNvSpPr>
          <p:nvPr>
            <p:ph type="body" sz="quarter" idx="38" hasCustomPrompt="1"/>
          </p:nvPr>
        </p:nvSpPr>
        <p:spPr>
          <a:xfrm>
            <a:off x="4755522" y="2824516"/>
            <a:ext cx="2150068" cy="351902"/>
          </a:xfrm>
          <a:prstGeom prst="rect">
            <a:avLst/>
          </a:prstGeom>
        </p:spPr>
        <p:txBody>
          <a:bodyPr/>
          <a:lstStyle>
            <a:lvl1pPr marL="0" indent="0">
              <a:buNone/>
              <a:defRPr sz="2400" b="1" baseline="0">
                <a:solidFill>
                  <a:schemeClr val="accent2"/>
                </a:solidFill>
                <a:latin typeface="WSECU Basis Grotesque Pro" panose="020B0503030604040103" pitchFamily="34" charset="0"/>
              </a:defRPr>
            </a:lvl1pPr>
          </a:lstStyle>
          <a:p>
            <a:pPr lvl="0"/>
            <a:r>
              <a:rPr lang="en-US" dirty="0"/>
              <a:t>Slide Number</a:t>
            </a:r>
          </a:p>
        </p:txBody>
      </p:sp>
      <p:sp>
        <p:nvSpPr>
          <p:cNvPr id="12" name="Text Placeholder 22"/>
          <p:cNvSpPr>
            <a:spLocks noGrp="1"/>
          </p:cNvSpPr>
          <p:nvPr>
            <p:ph type="body" sz="quarter" idx="39" hasCustomPrompt="1"/>
          </p:nvPr>
        </p:nvSpPr>
        <p:spPr>
          <a:xfrm>
            <a:off x="4755522" y="3186482"/>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13" name="Text Placeholder 22"/>
          <p:cNvSpPr>
            <a:spLocks noGrp="1"/>
          </p:cNvSpPr>
          <p:nvPr>
            <p:ph type="body" sz="quarter" idx="40" hasCustomPrompt="1"/>
          </p:nvPr>
        </p:nvSpPr>
        <p:spPr>
          <a:xfrm>
            <a:off x="4755522" y="4124626"/>
            <a:ext cx="2150068" cy="351902"/>
          </a:xfrm>
          <a:prstGeom prst="rect">
            <a:avLst/>
          </a:prstGeom>
        </p:spPr>
        <p:txBody>
          <a:bodyPr/>
          <a:lstStyle>
            <a:lvl1pPr marL="0" indent="0">
              <a:buNone/>
              <a:defRPr sz="2400" b="1" baseline="0">
                <a:solidFill>
                  <a:schemeClr val="accent2"/>
                </a:solidFill>
                <a:latin typeface="WSECU Basis Grotesque Pro" panose="020B0503030604040103" pitchFamily="34" charset="0"/>
              </a:defRPr>
            </a:lvl1pPr>
          </a:lstStyle>
          <a:p>
            <a:pPr lvl="0"/>
            <a:r>
              <a:rPr lang="en-US" dirty="0"/>
              <a:t>Slide Number</a:t>
            </a:r>
          </a:p>
        </p:txBody>
      </p:sp>
      <p:sp>
        <p:nvSpPr>
          <p:cNvPr id="14" name="Text Placeholder 22"/>
          <p:cNvSpPr>
            <a:spLocks noGrp="1"/>
          </p:cNvSpPr>
          <p:nvPr>
            <p:ph type="body" sz="quarter" idx="41" hasCustomPrompt="1"/>
          </p:nvPr>
        </p:nvSpPr>
        <p:spPr>
          <a:xfrm>
            <a:off x="4755522" y="4486592"/>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15" name="Text Placeholder 22"/>
          <p:cNvSpPr>
            <a:spLocks noGrp="1"/>
          </p:cNvSpPr>
          <p:nvPr>
            <p:ph type="body" sz="quarter" idx="42" hasCustomPrompt="1"/>
          </p:nvPr>
        </p:nvSpPr>
        <p:spPr>
          <a:xfrm>
            <a:off x="7078366" y="1507792"/>
            <a:ext cx="2150068" cy="351902"/>
          </a:xfrm>
          <a:prstGeom prst="rect">
            <a:avLst/>
          </a:prstGeom>
        </p:spPr>
        <p:txBody>
          <a:bodyPr/>
          <a:lstStyle>
            <a:lvl1pPr marL="0" indent="0">
              <a:buNone/>
              <a:defRPr sz="2400" b="1" baseline="0">
                <a:solidFill>
                  <a:schemeClr val="accent2"/>
                </a:solidFill>
                <a:latin typeface="WSECU Basis Grotesque Pro" panose="020B0503030604040103" pitchFamily="34" charset="0"/>
              </a:defRPr>
            </a:lvl1pPr>
          </a:lstStyle>
          <a:p>
            <a:pPr lvl="0"/>
            <a:r>
              <a:rPr lang="en-US" dirty="0"/>
              <a:t>Slide Number</a:t>
            </a:r>
          </a:p>
        </p:txBody>
      </p:sp>
      <p:sp>
        <p:nvSpPr>
          <p:cNvPr id="16" name="Text Placeholder 22"/>
          <p:cNvSpPr>
            <a:spLocks noGrp="1"/>
          </p:cNvSpPr>
          <p:nvPr>
            <p:ph type="body" sz="quarter" idx="43" hasCustomPrompt="1"/>
          </p:nvPr>
        </p:nvSpPr>
        <p:spPr>
          <a:xfrm>
            <a:off x="7078366" y="1869758"/>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17" name="Text Placeholder 22"/>
          <p:cNvSpPr>
            <a:spLocks noGrp="1"/>
          </p:cNvSpPr>
          <p:nvPr>
            <p:ph type="body" sz="quarter" idx="44" hasCustomPrompt="1"/>
          </p:nvPr>
        </p:nvSpPr>
        <p:spPr>
          <a:xfrm>
            <a:off x="7078366" y="2824516"/>
            <a:ext cx="2150068" cy="351902"/>
          </a:xfrm>
          <a:prstGeom prst="rect">
            <a:avLst/>
          </a:prstGeom>
        </p:spPr>
        <p:txBody>
          <a:bodyPr/>
          <a:lstStyle>
            <a:lvl1pPr marL="0" indent="0">
              <a:buNone/>
              <a:defRPr sz="2400" b="1" baseline="0">
                <a:solidFill>
                  <a:schemeClr val="accent2"/>
                </a:solidFill>
                <a:latin typeface="WSECU Basis Grotesque Pro" panose="020B0503030604040103" pitchFamily="34" charset="0"/>
              </a:defRPr>
            </a:lvl1pPr>
          </a:lstStyle>
          <a:p>
            <a:pPr lvl="0"/>
            <a:r>
              <a:rPr lang="en-US" dirty="0"/>
              <a:t>Slide Number</a:t>
            </a:r>
          </a:p>
        </p:txBody>
      </p:sp>
      <p:sp>
        <p:nvSpPr>
          <p:cNvPr id="18" name="Text Placeholder 22"/>
          <p:cNvSpPr>
            <a:spLocks noGrp="1"/>
          </p:cNvSpPr>
          <p:nvPr>
            <p:ph type="body" sz="quarter" idx="45" hasCustomPrompt="1"/>
          </p:nvPr>
        </p:nvSpPr>
        <p:spPr>
          <a:xfrm>
            <a:off x="7078366" y="3186482"/>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19" name="Text Placeholder 22"/>
          <p:cNvSpPr>
            <a:spLocks noGrp="1"/>
          </p:cNvSpPr>
          <p:nvPr>
            <p:ph type="body" sz="quarter" idx="46" hasCustomPrompt="1"/>
          </p:nvPr>
        </p:nvSpPr>
        <p:spPr>
          <a:xfrm>
            <a:off x="7078366" y="4124626"/>
            <a:ext cx="2150068" cy="351902"/>
          </a:xfrm>
          <a:prstGeom prst="rect">
            <a:avLst/>
          </a:prstGeom>
        </p:spPr>
        <p:txBody>
          <a:bodyPr/>
          <a:lstStyle>
            <a:lvl1pPr marL="0" indent="0">
              <a:buNone/>
              <a:defRPr sz="2400" b="1" baseline="0">
                <a:solidFill>
                  <a:schemeClr val="accent2"/>
                </a:solidFill>
                <a:latin typeface="WSECU Basis Grotesque Pro" panose="020B0503030604040103" pitchFamily="34" charset="0"/>
              </a:defRPr>
            </a:lvl1pPr>
          </a:lstStyle>
          <a:p>
            <a:pPr lvl="0"/>
            <a:r>
              <a:rPr lang="en-US" dirty="0"/>
              <a:t>Slide Number</a:t>
            </a:r>
          </a:p>
        </p:txBody>
      </p:sp>
      <p:sp>
        <p:nvSpPr>
          <p:cNvPr id="20" name="Text Placeholder 22"/>
          <p:cNvSpPr>
            <a:spLocks noGrp="1"/>
          </p:cNvSpPr>
          <p:nvPr>
            <p:ph type="body" sz="quarter" idx="47" hasCustomPrompt="1"/>
          </p:nvPr>
        </p:nvSpPr>
        <p:spPr>
          <a:xfrm>
            <a:off x="7078366" y="4486592"/>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21" name="Text Placeholder 22"/>
          <p:cNvSpPr>
            <a:spLocks noGrp="1"/>
          </p:cNvSpPr>
          <p:nvPr>
            <p:ph type="body" sz="quarter" idx="48" hasCustomPrompt="1"/>
          </p:nvPr>
        </p:nvSpPr>
        <p:spPr>
          <a:xfrm>
            <a:off x="9401210" y="1517856"/>
            <a:ext cx="2150068" cy="351902"/>
          </a:xfrm>
          <a:prstGeom prst="rect">
            <a:avLst/>
          </a:prstGeom>
        </p:spPr>
        <p:txBody>
          <a:bodyPr/>
          <a:lstStyle>
            <a:lvl1pPr marL="0" indent="0">
              <a:buNone/>
              <a:defRPr sz="2400" b="1" baseline="0">
                <a:solidFill>
                  <a:schemeClr val="accent2"/>
                </a:solidFill>
                <a:latin typeface="WSECU Basis Grotesque Pro" panose="020B0503030604040103" pitchFamily="34" charset="0"/>
              </a:defRPr>
            </a:lvl1pPr>
          </a:lstStyle>
          <a:p>
            <a:pPr lvl="0"/>
            <a:r>
              <a:rPr lang="en-US" dirty="0"/>
              <a:t>Slide Number</a:t>
            </a:r>
          </a:p>
        </p:txBody>
      </p:sp>
      <p:sp>
        <p:nvSpPr>
          <p:cNvPr id="22" name="Text Placeholder 22"/>
          <p:cNvSpPr>
            <a:spLocks noGrp="1"/>
          </p:cNvSpPr>
          <p:nvPr>
            <p:ph type="body" sz="quarter" idx="49" hasCustomPrompt="1"/>
          </p:nvPr>
        </p:nvSpPr>
        <p:spPr>
          <a:xfrm>
            <a:off x="9401210" y="1879822"/>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23" name="Text Placeholder 22"/>
          <p:cNvSpPr>
            <a:spLocks noGrp="1"/>
          </p:cNvSpPr>
          <p:nvPr>
            <p:ph type="body" sz="quarter" idx="50" hasCustomPrompt="1"/>
          </p:nvPr>
        </p:nvSpPr>
        <p:spPr>
          <a:xfrm>
            <a:off x="9401210" y="2834580"/>
            <a:ext cx="2150068" cy="351902"/>
          </a:xfrm>
          <a:prstGeom prst="rect">
            <a:avLst/>
          </a:prstGeom>
        </p:spPr>
        <p:txBody>
          <a:bodyPr/>
          <a:lstStyle>
            <a:lvl1pPr marL="0" indent="0">
              <a:buNone/>
              <a:defRPr sz="2400" b="1" baseline="0">
                <a:solidFill>
                  <a:schemeClr val="accent2"/>
                </a:solidFill>
                <a:latin typeface="WSECU Basis Grotesque Pro" panose="020B0503030604040103" pitchFamily="34" charset="0"/>
              </a:defRPr>
            </a:lvl1pPr>
          </a:lstStyle>
          <a:p>
            <a:pPr lvl="0"/>
            <a:r>
              <a:rPr lang="en-US" dirty="0"/>
              <a:t>Slide Number</a:t>
            </a:r>
          </a:p>
        </p:txBody>
      </p:sp>
      <p:sp>
        <p:nvSpPr>
          <p:cNvPr id="24" name="Text Placeholder 22"/>
          <p:cNvSpPr>
            <a:spLocks noGrp="1"/>
          </p:cNvSpPr>
          <p:nvPr>
            <p:ph type="body" sz="quarter" idx="51" hasCustomPrompt="1"/>
          </p:nvPr>
        </p:nvSpPr>
        <p:spPr>
          <a:xfrm>
            <a:off x="9401210" y="3196546"/>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25" name="Text Placeholder 22"/>
          <p:cNvSpPr>
            <a:spLocks noGrp="1"/>
          </p:cNvSpPr>
          <p:nvPr>
            <p:ph type="body" sz="quarter" idx="52" hasCustomPrompt="1"/>
          </p:nvPr>
        </p:nvSpPr>
        <p:spPr>
          <a:xfrm>
            <a:off x="9401210" y="4134690"/>
            <a:ext cx="2150068" cy="351902"/>
          </a:xfrm>
          <a:prstGeom prst="rect">
            <a:avLst/>
          </a:prstGeom>
        </p:spPr>
        <p:txBody>
          <a:bodyPr/>
          <a:lstStyle>
            <a:lvl1pPr marL="0" indent="0">
              <a:buNone/>
              <a:defRPr sz="2400" b="1" baseline="0">
                <a:solidFill>
                  <a:schemeClr val="accent2"/>
                </a:solidFill>
                <a:latin typeface="WSECU Basis Grotesque Pro" panose="020B0503030604040103" pitchFamily="34" charset="0"/>
              </a:defRPr>
            </a:lvl1pPr>
          </a:lstStyle>
          <a:p>
            <a:pPr lvl="0"/>
            <a:r>
              <a:rPr lang="en-US" dirty="0"/>
              <a:t>Slide Number</a:t>
            </a:r>
          </a:p>
        </p:txBody>
      </p:sp>
      <p:sp>
        <p:nvSpPr>
          <p:cNvPr id="26" name="Text Placeholder 22"/>
          <p:cNvSpPr>
            <a:spLocks noGrp="1"/>
          </p:cNvSpPr>
          <p:nvPr>
            <p:ph type="body" sz="quarter" idx="53" hasCustomPrompt="1"/>
          </p:nvPr>
        </p:nvSpPr>
        <p:spPr>
          <a:xfrm>
            <a:off x="9401210" y="4496656"/>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28" name="Google Shape;85;p13"/>
          <p:cNvSpPr txBox="1">
            <a:spLocks noGrp="1"/>
          </p:cNvSpPr>
          <p:nvPr>
            <p:ph type="body" idx="1" hasCustomPrompt="1"/>
          </p:nvPr>
        </p:nvSpPr>
        <p:spPr>
          <a:xfrm>
            <a:off x="429684" y="3425320"/>
            <a:ext cx="3449600" cy="859200"/>
          </a:xfrm>
          <a:prstGeom prst="rect">
            <a:avLst/>
          </a:prstGeom>
          <a:noFill/>
          <a:ln>
            <a:noFill/>
          </a:ln>
        </p:spPr>
        <p:txBody>
          <a:bodyPr spcFirstLastPara="1" wrap="none" lIns="0" tIns="0" rIns="0" bIns="0" anchor="t" anchorCtr="0">
            <a:noAutofit/>
          </a:bodyPr>
          <a:lstStyle>
            <a:lvl1pPr marL="346075" lvl="0" indent="-296863" algn="l" rtl="0">
              <a:lnSpc>
                <a:spcPct val="110000"/>
              </a:lnSpc>
              <a:spcBef>
                <a:spcPts val="0"/>
              </a:spcBef>
              <a:spcAft>
                <a:spcPts val="0"/>
              </a:spcAft>
              <a:buSzPts val="1400"/>
              <a:buNone/>
              <a:tabLst/>
              <a:defRPr sz="2400" b="0" i="0">
                <a:solidFill>
                  <a:schemeClr val="accent3"/>
                </a:solidFill>
                <a:latin typeface="WSECU Basis Grotesque Pro" panose="020B0503030604040103" pitchFamily="34" charset="0"/>
                <a:ea typeface="WSECU Basis Grotesque Pro" panose="020B0503030604040103" pitchFamily="34" charset="0"/>
                <a:cs typeface="WSECU Basis Grotesque Pro" panose="020B0503030604040103" pitchFamily="34" charset="0"/>
                <a:sym typeface="Archivo"/>
              </a:defRPr>
            </a:lvl1pPr>
            <a:lvl2pPr marL="1219170" lvl="1" indent="-304792" algn="l" rtl="0">
              <a:lnSpc>
                <a:spcPct val="110000"/>
              </a:lnSpc>
              <a:spcBef>
                <a:spcPts val="400"/>
              </a:spcBef>
              <a:spcAft>
                <a:spcPts val="0"/>
              </a:spcAft>
              <a:buSzPts val="1800"/>
              <a:buNone/>
              <a:defRPr/>
            </a:lvl2pPr>
            <a:lvl3pPr marL="1828754" lvl="2" indent="-457189" algn="l" rtl="0">
              <a:lnSpc>
                <a:spcPct val="110000"/>
              </a:lnSpc>
              <a:spcBef>
                <a:spcPts val="400"/>
              </a:spcBef>
              <a:spcAft>
                <a:spcPts val="0"/>
              </a:spcAft>
              <a:buSzPts val="1800"/>
              <a:buChar char="•"/>
              <a:defRPr/>
            </a:lvl3pPr>
            <a:lvl4pPr marL="2438339" lvl="3" indent="-457189" algn="l" rtl="0">
              <a:lnSpc>
                <a:spcPct val="110000"/>
              </a:lnSpc>
              <a:spcBef>
                <a:spcPts val="400"/>
              </a:spcBef>
              <a:spcAft>
                <a:spcPts val="0"/>
              </a:spcAft>
              <a:buSzPts val="1800"/>
              <a:buChar char="•"/>
              <a:defRPr/>
            </a:lvl4pPr>
            <a:lvl5pPr marL="3047924" lvl="4" indent="-457189" algn="l" rtl="0">
              <a:lnSpc>
                <a:spcPct val="110000"/>
              </a:lnSpc>
              <a:spcBef>
                <a:spcPts val="400"/>
              </a:spcBef>
              <a:spcAft>
                <a:spcPts val="0"/>
              </a:spcAft>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pPr lvl="0"/>
            <a:r>
              <a:rPr lang="en-US" dirty="0"/>
              <a:t>Month/Year</a:t>
            </a:r>
          </a:p>
        </p:txBody>
      </p:sp>
      <p:pic>
        <p:nvPicPr>
          <p:cNvPr id="31" name="Picture 30">
            <a:extLst>
              <a:ext uri="{FF2B5EF4-FFF2-40B4-BE49-F238E27FC236}">
                <a16:creationId xmlns:a16="http://schemas.microsoft.com/office/drawing/2014/main" id="{BC330861-E3A0-EE4A-8C55-3A3557CE7FA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47700" y="6372095"/>
            <a:ext cx="1444752" cy="240792"/>
          </a:xfrm>
          <a:prstGeom prst="rect">
            <a:avLst/>
          </a:prstGeom>
        </p:spPr>
      </p:pic>
    </p:spTree>
    <p:extLst>
      <p:ext uri="{BB962C8B-B14F-4D97-AF65-F5344CB8AC3E}">
        <p14:creationId xmlns:p14="http://schemas.microsoft.com/office/powerpoint/2010/main" val="3724570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004F5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1"/>
            <a:ext cx="10896600" cy="1061145"/>
          </a:xfrm>
          <a:prstGeom prst="rect">
            <a:avLst/>
          </a:prstGeom>
        </p:spPr>
        <p:txBody>
          <a:bodyPr/>
          <a:lstStyle>
            <a:lvl1pPr>
              <a:defRPr/>
            </a:lvl1pPr>
          </a:lstStyle>
          <a:p>
            <a:r>
              <a:rPr lang="en-US" dirty="0"/>
              <a:t>Title and Content Slide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5647527-F930-4160-B88D-A10D5ECD5EE5}" type="datetime1">
              <a:rPr lang="en-US" smtClean="0"/>
              <a:t>5/9/2024</a:t>
            </a:fld>
            <a:endParaRPr lang="en-US"/>
          </a:p>
        </p:txBody>
      </p:sp>
      <p:sp>
        <p:nvSpPr>
          <p:cNvPr id="5" name="Footer Placeholder 4"/>
          <p:cNvSpPr>
            <a:spLocks noGrp="1"/>
          </p:cNvSpPr>
          <p:nvPr>
            <p:ph type="ftr" sz="quarter" idx="11"/>
          </p:nvPr>
        </p:nvSpPr>
        <p:spPr/>
        <p:txBody>
          <a:bodyPr/>
          <a:lstStyle/>
          <a:p>
            <a:r>
              <a:rPr lang="en-US"/>
              <a:t>Footer</a:t>
            </a:r>
          </a:p>
        </p:txBody>
      </p:sp>
      <p:sp>
        <p:nvSpPr>
          <p:cNvPr id="6" name="Slide Number Placeholder 5"/>
          <p:cNvSpPr>
            <a:spLocks noGrp="1"/>
          </p:cNvSpPr>
          <p:nvPr>
            <p:ph type="sldNum" sz="quarter" idx="12"/>
          </p:nvPr>
        </p:nvSpPr>
        <p:spPr/>
        <p:txBody>
          <a:bodyPr/>
          <a:lstStyle/>
          <a:p>
            <a:fld id="{26001915-CB80-4071-A0A4-F3E54EAF779D}" type="slidenum">
              <a:rPr lang="en-US" smtClean="0"/>
              <a:t>‹#›</a:t>
            </a:fld>
            <a:endParaRPr lang="en-US"/>
          </a:p>
        </p:txBody>
      </p:sp>
    </p:spTree>
    <p:extLst>
      <p:ext uri="{BB962C8B-B14F-4D97-AF65-F5344CB8AC3E}">
        <p14:creationId xmlns:p14="http://schemas.microsoft.com/office/powerpoint/2010/main" val="35500861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rand Imagery and Text">
    <p:bg>
      <p:bgPr>
        <a:solidFill>
          <a:srgbClr val="004F53"/>
        </a:solidFill>
        <a:effectLst/>
      </p:bgPr>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2A846ED8-FA9F-A680-FA50-030BCBBA22BC}"/>
              </a:ext>
            </a:extLst>
          </p:cNvPr>
          <p:cNvSpPr>
            <a:spLocks noGrp="1"/>
          </p:cNvSpPr>
          <p:nvPr>
            <p:ph type="pic" sz="quarter" idx="13" hasCustomPrompt="1"/>
          </p:nvPr>
        </p:nvSpPr>
        <p:spPr>
          <a:xfrm>
            <a:off x="0" y="0"/>
            <a:ext cx="4800600" cy="6858000"/>
          </a:xfrm>
          <a:prstGeom prst="round1Rect">
            <a:avLst/>
          </a:prstGeom>
          <a:solidFill>
            <a:schemeClr val="bg2"/>
          </a:solidFill>
        </p:spPr>
        <p:txBody>
          <a:bodyPr anchor="ctr" anchorCtr="0"/>
          <a:lstStyle>
            <a:lvl1pPr marL="0" indent="0" algn="ctr">
              <a:buNone/>
              <a:defRPr sz="2800" b="0" i="0" baseline="0">
                <a:solidFill>
                  <a:schemeClr val="accent6"/>
                </a:solidFill>
                <a:latin typeface="WSECU Basis Grotesque Pro" panose="020B0503030604040103" pitchFamily="34" charset="0"/>
              </a:defRPr>
            </a:lvl1pPr>
          </a:lstStyle>
          <a:p>
            <a:r>
              <a:rPr lang="en-US" b="0" i="0" dirty="0">
                <a:latin typeface="WSECU Basis Grotesque Pro Mediu" panose="020B0503030604040103" pitchFamily="34" charset="0"/>
              </a:rPr>
              <a:t>PHOTO HERE</a:t>
            </a:r>
            <a:endParaRPr lang="en-US" dirty="0"/>
          </a:p>
        </p:txBody>
      </p:sp>
      <p:sp>
        <p:nvSpPr>
          <p:cNvPr id="2" name="Title 1"/>
          <p:cNvSpPr>
            <a:spLocks noGrp="1"/>
          </p:cNvSpPr>
          <p:nvPr>
            <p:ph type="title" hasCustomPrompt="1"/>
          </p:nvPr>
        </p:nvSpPr>
        <p:spPr>
          <a:xfrm>
            <a:off x="5047246" y="342901"/>
            <a:ext cx="6497054" cy="1061145"/>
          </a:xfrm>
          <a:prstGeom prst="rect">
            <a:avLst/>
          </a:prstGeom>
        </p:spPr>
        <p:txBody>
          <a:bodyPr/>
          <a:lstStyle>
            <a:lvl1pPr>
              <a:defRPr baseline="0"/>
            </a:lvl1pPr>
          </a:lstStyle>
          <a:p>
            <a:r>
              <a:rPr lang="en-US" dirty="0"/>
              <a:t>Brand Imagery and Text</a:t>
            </a:r>
          </a:p>
        </p:txBody>
      </p:sp>
      <p:sp>
        <p:nvSpPr>
          <p:cNvPr id="4" name="Date Placeholder 3"/>
          <p:cNvSpPr>
            <a:spLocks noGrp="1"/>
          </p:cNvSpPr>
          <p:nvPr>
            <p:ph type="dt" sz="half" idx="10"/>
          </p:nvPr>
        </p:nvSpPr>
        <p:spPr/>
        <p:txBody>
          <a:bodyPr/>
          <a:lstStyle/>
          <a:p>
            <a:fld id="{985A416E-E5EB-445F-8C57-36C367D6DF67}" type="datetime1">
              <a:rPr lang="en-US" smtClean="0"/>
              <a:t>5/9/2024</a:t>
            </a:fld>
            <a:endParaRPr lang="en-US"/>
          </a:p>
        </p:txBody>
      </p:sp>
      <p:sp>
        <p:nvSpPr>
          <p:cNvPr id="5" name="Footer Placeholder 4"/>
          <p:cNvSpPr>
            <a:spLocks noGrp="1"/>
          </p:cNvSpPr>
          <p:nvPr>
            <p:ph type="ftr" sz="quarter" idx="11"/>
          </p:nvPr>
        </p:nvSpPr>
        <p:spPr>
          <a:xfrm>
            <a:off x="5047246" y="6374704"/>
            <a:ext cx="4124416" cy="365125"/>
          </a:xfrm>
        </p:spPr>
        <p:txBody>
          <a:bodyPr/>
          <a:lstStyle/>
          <a:p>
            <a:r>
              <a:rPr lang="en-US"/>
              <a:t>Footer</a:t>
            </a:r>
          </a:p>
        </p:txBody>
      </p:sp>
      <p:sp>
        <p:nvSpPr>
          <p:cNvPr id="6" name="Slide Number Placeholder 5"/>
          <p:cNvSpPr>
            <a:spLocks noGrp="1"/>
          </p:cNvSpPr>
          <p:nvPr>
            <p:ph type="sldNum" sz="quarter" idx="12"/>
          </p:nvPr>
        </p:nvSpPr>
        <p:spPr/>
        <p:txBody>
          <a:bodyPr/>
          <a:lstStyle/>
          <a:p>
            <a:fld id="{26001915-CB80-4071-A0A4-F3E54EAF779D}" type="slidenum">
              <a:rPr lang="en-US" smtClean="0"/>
              <a:t>‹#›</a:t>
            </a:fld>
            <a:endParaRPr lang="en-US"/>
          </a:p>
        </p:txBody>
      </p:sp>
      <p:sp>
        <p:nvSpPr>
          <p:cNvPr id="9" name="Text Placeholder 8"/>
          <p:cNvSpPr>
            <a:spLocks noGrp="1"/>
          </p:cNvSpPr>
          <p:nvPr>
            <p:ph type="body" sz="quarter" idx="14"/>
          </p:nvPr>
        </p:nvSpPr>
        <p:spPr>
          <a:xfrm>
            <a:off x="5046663" y="1609725"/>
            <a:ext cx="6497637" cy="45624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a:extLst>
              <a:ext uri="{FF2B5EF4-FFF2-40B4-BE49-F238E27FC236}">
                <a16:creationId xmlns:a16="http://schemas.microsoft.com/office/drawing/2014/main" id="{ACE6416B-9445-A236-7735-713F21BC47F1}"/>
              </a:ext>
            </a:extLst>
          </p:cNvPr>
          <p:cNvCxnSpPr>
            <a:cxnSpLocks/>
          </p:cNvCxnSpPr>
          <p:nvPr userDrawn="1"/>
        </p:nvCxnSpPr>
        <p:spPr>
          <a:xfrm>
            <a:off x="5046663" y="1502449"/>
            <a:ext cx="6497637" cy="0"/>
          </a:xfrm>
          <a:prstGeom prst="line">
            <a:avLst/>
          </a:prstGeom>
          <a:ln w="38100">
            <a:solidFill>
              <a:srgbClr val="008576"/>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C330861-E3A0-EE4A-8C55-3A3557CE7FA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47700" y="6372095"/>
            <a:ext cx="1444752" cy="240792"/>
          </a:xfrm>
          <a:prstGeom prst="rect">
            <a:avLst/>
          </a:prstGeom>
        </p:spPr>
      </p:pic>
    </p:spTree>
    <p:extLst>
      <p:ext uri="{BB962C8B-B14F-4D97-AF65-F5344CB8AC3E}">
        <p14:creationId xmlns:p14="http://schemas.microsoft.com/office/powerpoint/2010/main" val="42203242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4F5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a:prstGeom prst="rect">
            <a:avLst/>
          </a:prstGeom>
        </p:spPr>
        <p:txBody>
          <a:bodyPr anchor="b">
            <a:normAutofit/>
          </a:bodyPr>
          <a:lstStyle>
            <a:lvl1pPr>
              <a:defRPr sz="4400" b="1"/>
            </a:lvl1pPr>
          </a:lstStyle>
          <a:p>
            <a:r>
              <a:rPr lang="en-US" dirty="0"/>
              <a:t>Section Header</a:t>
            </a:r>
          </a:p>
        </p:txBody>
      </p:sp>
      <p:sp>
        <p:nvSpPr>
          <p:cNvPr id="3" name="Text Placeholder 2"/>
          <p:cNvSpPr>
            <a:spLocks noGrp="1"/>
          </p:cNvSpPr>
          <p:nvPr>
            <p:ph type="body" idx="1" hasCustomPrompt="1"/>
          </p:nvPr>
        </p:nvSpPr>
        <p:spPr>
          <a:xfrm>
            <a:off x="831850" y="4589463"/>
            <a:ext cx="10515600" cy="1500187"/>
          </a:xfrm>
        </p:spPr>
        <p:txBody>
          <a:bodyPr>
            <a:normAutofit/>
          </a:bodyPr>
          <a:lstStyle>
            <a:lvl1pPr marL="0" indent="0">
              <a:buNone/>
              <a:defRPr sz="3600">
                <a:solidFill>
                  <a:schemeClr val="tx1">
                    <a:tint val="75000"/>
                  </a:schemeClr>
                </a:solidFill>
                <a:latin typeface="WSECU Basis Grotesque Pro Light" panose="020B03030306040401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 Heading</a:t>
            </a:r>
          </a:p>
        </p:txBody>
      </p:sp>
      <p:sp>
        <p:nvSpPr>
          <p:cNvPr id="4" name="Date Placeholder 3"/>
          <p:cNvSpPr>
            <a:spLocks noGrp="1"/>
          </p:cNvSpPr>
          <p:nvPr>
            <p:ph type="dt" sz="half" idx="10"/>
          </p:nvPr>
        </p:nvSpPr>
        <p:spPr/>
        <p:txBody>
          <a:bodyPr/>
          <a:lstStyle/>
          <a:p>
            <a:fld id="{754DAC44-0D23-4965-B3DC-707239918E88}" type="datetime1">
              <a:rPr lang="en-US" smtClean="0"/>
              <a:t>5/9/2024</a:t>
            </a:fld>
            <a:endParaRPr lang="en-US"/>
          </a:p>
        </p:txBody>
      </p:sp>
      <p:sp>
        <p:nvSpPr>
          <p:cNvPr id="5" name="Footer Placeholder 4"/>
          <p:cNvSpPr>
            <a:spLocks noGrp="1"/>
          </p:cNvSpPr>
          <p:nvPr>
            <p:ph type="ftr" sz="quarter" idx="11"/>
          </p:nvPr>
        </p:nvSpPr>
        <p:spPr/>
        <p:txBody>
          <a:bodyPr/>
          <a:lstStyle/>
          <a:p>
            <a:r>
              <a:rPr lang="en-US"/>
              <a:t>Footer</a:t>
            </a:r>
          </a:p>
        </p:txBody>
      </p:sp>
      <p:sp>
        <p:nvSpPr>
          <p:cNvPr id="6" name="Slide Number Placeholder 5"/>
          <p:cNvSpPr>
            <a:spLocks noGrp="1"/>
          </p:cNvSpPr>
          <p:nvPr>
            <p:ph type="sldNum" sz="quarter" idx="12"/>
          </p:nvPr>
        </p:nvSpPr>
        <p:spPr/>
        <p:txBody>
          <a:bodyPr/>
          <a:lstStyle/>
          <a:p>
            <a:fld id="{26001915-CB80-4071-A0A4-F3E54EAF779D}" type="slidenum">
              <a:rPr lang="en-US" smtClean="0"/>
              <a:t>‹#›</a:t>
            </a:fld>
            <a:endParaRPr lang="en-US"/>
          </a:p>
        </p:txBody>
      </p:sp>
      <p:pic>
        <p:nvPicPr>
          <p:cNvPr id="7" name="Picture 6">
            <a:extLst>
              <a:ext uri="{FF2B5EF4-FFF2-40B4-BE49-F238E27FC236}">
                <a16:creationId xmlns:a16="http://schemas.microsoft.com/office/drawing/2014/main" id="{A31A3B19-48B8-399D-A486-B66A653F96C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154"/>
          <a:stretch/>
        </p:blipFill>
        <p:spPr>
          <a:xfrm>
            <a:off x="0" y="1334753"/>
            <a:ext cx="12183592" cy="2094247"/>
          </a:xfrm>
          <a:prstGeom prst="rect">
            <a:avLst/>
          </a:prstGeom>
        </p:spPr>
      </p:pic>
    </p:spTree>
    <p:extLst>
      <p:ext uri="{BB962C8B-B14F-4D97-AF65-F5344CB8AC3E}">
        <p14:creationId xmlns:p14="http://schemas.microsoft.com/office/powerpoint/2010/main" val="13085198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004F5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1"/>
            <a:ext cx="10896600" cy="1066800"/>
          </a:xfrm>
          <a:prstGeom prst="rect">
            <a:avLst/>
          </a:prstGeom>
        </p:spPr>
        <p:txBody>
          <a:bodyPr/>
          <a:lstStyle>
            <a:lvl1pPr>
              <a:defRPr baseline="0"/>
            </a:lvl1pPr>
          </a:lstStyle>
          <a:p>
            <a:r>
              <a:rPr lang="en-US" dirty="0"/>
              <a:t>Two Content Layout</a:t>
            </a:r>
          </a:p>
        </p:txBody>
      </p:sp>
      <p:sp>
        <p:nvSpPr>
          <p:cNvPr id="3" name="Content Placeholder 2"/>
          <p:cNvSpPr>
            <a:spLocks noGrp="1"/>
          </p:cNvSpPr>
          <p:nvPr>
            <p:ph sz="half" idx="1"/>
          </p:nvPr>
        </p:nvSpPr>
        <p:spPr>
          <a:xfrm>
            <a:off x="647700" y="1825625"/>
            <a:ext cx="5372100" cy="43465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372100" cy="434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D97D17-D86A-4030-80CF-5B3E73994176}" type="datetime1">
              <a:rPr lang="en-US" smtClean="0"/>
              <a:t>5/9/2024</a:t>
            </a:fld>
            <a:endParaRPr lang="en-US"/>
          </a:p>
        </p:txBody>
      </p:sp>
      <p:sp>
        <p:nvSpPr>
          <p:cNvPr id="6" name="Footer Placeholder 5"/>
          <p:cNvSpPr>
            <a:spLocks noGrp="1"/>
          </p:cNvSpPr>
          <p:nvPr>
            <p:ph type="ftr" sz="quarter" idx="11"/>
          </p:nvPr>
        </p:nvSpPr>
        <p:spPr/>
        <p:txBody>
          <a:bodyPr/>
          <a:lstStyle/>
          <a:p>
            <a:r>
              <a:rPr lang="en-US"/>
              <a:t>Footer</a:t>
            </a:r>
          </a:p>
        </p:txBody>
      </p:sp>
      <p:sp>
        <p:nvSpPr>
          <p:cNvPr id="7" name="Slide Number Placeholder 6"/>
          <p:cNvSpPr>
            <a:spLocks noGrp="1"/>
          </p:cNvSpPr>
          <p:nvPr>
            <p:ph type="sldNum" sz="quarter" idx="12"/>
          </p:nvPr>
        </p:nvSpPr>
        <p:spPr/>
        <p:txBody>
          <a:bodyPr/>
          <a:lstStyle/>
          <a:p>
            <a:fld id="{26001915-CB80-4071-A0A4-F3E54EAF779D}" type="slidenum">
              <a:rPr lang="en-US" smtClean="0"/>
              <a:t>‹#›</a:t>
            </a:fld>
            <a:endParaRPr lang="en-US"/>
          </a:p>
        </p:txBody>
      </p:sp>
    </p:spTree>
    <p:extLst>
      <p:ext uri="{BB962C8B-B14F-4D97-AF65-F5344CB8AC3E}">
        <p14:creationId xmlns:p14="http://schemas.microsoft.com/office/powerpoint/2010/main" val="34426429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004F5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1"/>
            <a:ext cx="10896600" cy="1066800"/>
          </a:xfrm>
          <a:prstGeom prst="rect">
            <a:avLst/>
          </a:prstGeom>
        </p:spPr>
        <p:txBody>
          <a:bodyPr/>
          <a:lstStyle>
            <a:lvl1pPr>
              <a:defRPr/>
            </a:lvl1pPr>
          </a:lstStyle>
          <a:p>
            <a:r>
              <a:rPr lang="en-US" dirty="0"/>
              <a:t>Comparison Layout</a:t>
            </a:r>
          </a:p>
        </p:txBody>
      </p:sp>
      <p:sp>
        <p:nvSpPr>
          <p:cNvPr id="3" name="Text Placeholder 2"/>
          <p:cNvSpPr>
            <a:spLocks noGrp="1"/>
          </p:cNvSpPr>
          <p:nvPr>
            <p:ph type="body" idx="1" hasCustomPrompt="1"/>
          </p:nvPr>
        </p:nvSpPr>
        <p:spPr>
          <a:xfrm>
            <a:off x="647700" y="1866899"/>
            <a:ext cx="5349875" cy="6381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your text here</a:t>
            </a:r>
          </a:p>
        </p:txBody>
      </p:sp>
      <p:sp>
        <p:nvSpPr>
          <p:cNvPr id="4" name="Content Placeholder 3"/>
          <p:cNvSpPr>
            <a:spLocks noGrp="1"/>
          </p:cNvSpPr>
          <p:nvPr>
            <p:ph sz="half" idx="2"/>
          </p:nvPr>
        </p:nvSpPr>
        <p:spPr>
          <a:xfrm>
            <a:off x="647700" y="2505075"/>
            <a:ext cx="5349875" cy="3667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72200" y="1866899"/>
            <a:ext cx="5372100" cy="6381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your text here</a:t>
            </a:r>
          </a:p>
        </p:txBody>
      </p:sp>
      <p:sp>
        <p:nvSpPr>
          <p:cNvPr id="6" name="Content Placeholder 5"/>
          <p:cNvSpPr>
            <a:spLocks noGrp="1"/>
          </p:cNvSpPr>
          <p:nvPr>
            <p:ph sz="quarter" idx="4"/>
          </p:nvPr>
        </p:nvSpPr>
        <p:spPr>
          <a:xfrm>
            <a:off x="6172200" y="2505075"/>
            <a:ext cx="5372100" cy="3667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839EFB-77FE-4706-B29A-AD989EDCF747}" type="datetime1">
              <a:rPr lang="en-US" smtClean="0"/>
              <a:t>5/9/2024</a:t>
            </a:fld>
            <a:endParaRPr lang="en-US"/>
          </a:p>
        </p:txBody>
      </p:sp>
      <p:sp>
        <p:nvSpPr>
          <p:cNvPr id="8" name="Footer Placeholder 7"/>
          <p:cNvSpPr>
            <a:spLocks noGrp="1"/>
          </p:cNvSpPr>
          <p:nvPr>
            <p:ph type="ftr" sz="quarter" idx="11"/>
          </p:nvPr>
        </p:nvSpPr>
        <p:spPr/>
        <p:txBody>
          <a:bodyPr/>
          <a:lstStyle/>
          <a:p>
            <a:r>
              <a:rPr lang="en-US"/>
              <a:t>Footer</a:t>
            </a:r>
          </a:p>
        </p:txBody>
      </p:sp>
      <p:sp>
        <p:nvSpPr>
          <p:cNvPr id="9" name="Slide Number Placeholder 8"/>
          <p:cNvSpPr>
            <a:spLocks noGrp="1"/>
          </p:cNvSpPr>
          <p:nvPr>
            <p:ph type="sldNum" sz="quarter" idx="12"/>
          </p:nvPr>
        </p:nvSpPr>
        <p:spPr/>
        <p:txBody>
          <a:bodyPr/>
          <a:lstStyle/>
          <a:p>
            <a:fld id="{26001915-CB80-4071-A0A4-F3E54EAF779D}" type="slidenum">
              <a:rPr lang="en-US" smtClean="0"/>
              <a:t>‹#›</a:t>
            </a:fld>
            <a:endParaRPr lang="en-US"/>
          </a:p>
        </p:txBody>
      </p:sp>
    </p:spTree>
    <p:extLst>
      <p:ext uri="{BB962C8B-B14F-4D97-AF65-F5344CB8AC3E}">
        <p14:creationId xmlns:p14="http://schemas.microsoft.com/office/powerpoint/2010/main" val="4573044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004F5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0"/>
            <a:ext cx="10896600" cy="733925"/>
          </a:xfrm>
          <a:prstGeom prst="rect">
            <a:avLst/>
          </a:prstGeom>
        </p:spPr>
        <p:txBody>
          <a:bodyPr/>
          <a:lstStyle>
            <a:lvl1pPr>
              <a:defRPr/>
            </a:lvl1pPr>
          </a:lstStyle>
          <a:p>
            <a:r>
              <a:rPr lang="en-US" dirty="0"/>
              <a:t>Title Only Layout</a:t>
            </a:r>
          </a:p>
        </p:txBody>
      </p:sp>
      <p:sp>
        <p:nvSpPr>
          <p:cNvPr id="3" name="Date Placeholder 2"/>
          <p:cNvSpPr>
            <a:spLocks noGrp="1"/>
          </p:cNvSpPr>
          <p:nvPr>
            <p:ph type="dt" sz="half" idx="10"/>
          </p:nvPr>
        </p:nvSpPr>
        <p:spPr/>
        <p:txBody>
          <a:bodyPr/>
          <a:lstStyle/>
          <a:p>
            <a:fld id="{31F4BD29-8EB5-4EBC-946A-F7044F718EAB}" type="datetime1">
              <a:rPr lang="en-US" smtClean="0"/>
              <a:t>5/9/2024</a:t>
            </a:fld>
            <a:endParaRPr lang="en-US"/>
          </a:p>
        </p:txBody>
      </p:sp>
      <p:sp>
        <p:nvSpPr>
          <p:cNvPr id="4" name="Footer Placeholder 3"/>
          <p:cNvSpPr>
            <a:spLocks noGrp="1"/>
          </p:cNvSpPr>
          <p:nvPr>
            <p:ph type="ftr" sz="quarter" idx="11"/>
          </p:nvPr>
        </p:nvSpPr>
        <p:spPr/>
        <p:txBody>
          <a:bodyPr/>
          <a:lstStyle/>
          <a:p>
            <a:r>
              <a:rPr lang="en-US"/>
              <a:t>Footer</a:t>
            </a:r>
          </a:p>
        </p:txBody>
      </p:sp>
      <p:sp>
        <p:nvSpPr>
          <p:cNvPr id="5" name="Slide Number Placeholder 4"/>
          <p:cNvSpPr>
            <a:spLocks noGrp="1"/>
          </p:cNvSpPr>
          <p:nvPr>
            <p:ph type="sldNum" sz="quarter" idx="12"/>
          </p:nvPr>
        </p:nvSpPr>
        <p:spPr/>
        <p:txBody>
          <a:bodyPr/>
          <a:lstStyle/>
          <a:p>
            <a:fld id="{26001915-CB80-4071-A0A4-F3E54EAF779D}" type="slidenum">
              <a:rPr lang="en-US" smtClean="0"/>
              <a:t>‹#›</a:t>
            </a:fld>
            <a:endParaRPr lang="en-US"/>
          </a:p>
        </p:txBody>
      </p:sp>
      <p:sp>
        <p:nvSpPr>
          <p:cNvPr id="6" name="Text Placeholder 10"/>
          <p:cNvSpPr>
            <a:spLocks noGrp="1"/>
          </p:cNvSpPr>
          <p:nvPr>
            <p:ph type="body" sz="quarter" idx="13" hasCustomPrompt="1"/>
          </p:nvPr>
        </p:nvSpPr>
        <p:spPr>
          <a:xfrm>
            <a:off x="647700" y="1076825"/>
            <a:ext cx="10896600" cy="332875"/>
          </a:xfrm>
          <a:prstGeom prst="rect">
            <a:avLst/>
          </a:prstGeom>
        </p:spPr>
        <p:txBody>
          <a:bodyPr anchor="b"/>
          <a:lstStyle>
            <a:lvl1pPr marL="0" indent="0">
              <a:buNone/>
              <a:defRPr sz="2400" baseline="0">
                <a:solidFill>
                  <a:schemeClr val="accent2"/>
                </a:solidFill>
                <a:latin typeface="WSECU Basis Grotesque Pro Light" panose="020B0303030604040103" pitchFamily="34" charset="0"/>
              </a:defRPr>
            </a:lvl1pPr>
          </a:lstStyle>
          <a:p>
            <a:pPr lvl="0"/>
            <a:r>
              <a:rPr lang="en-US" dirty="0"/>
              <a:t>Sub Header text</a:t>
            </a:r>
          </a:p>
        </p:txBody>
      </p:sp>
    </p:spTree>
    <p:extLst>
      <p:ext uri="{BB962C8B-B14F-4D97-AF65-F5344CB8AC3E}">
        <p14:creationId xmlns:p14="http://schemas.microsoft.com/office/powerpoint/2010/main" val="22457822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Quote">
    <p:bg>
      <p:bgPr>
        <a:solidFill>
          <a:srgbClr val="004F5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0"/>
            <a:ext cx="10896600" cy="733925"/>
          </a:xfrm>
          <a:prstGeom prst="rect">
            <a:avLst/>
          </a:prstGeom>
        </p:spPr>
        <p:txBody>
          <a:bodyPr/>
          <a:lstStyle>
            <a:lvl1pPr>
              <a:defRPr/>
            </a:lvl1pPr>
          </a:lstStyle>
          <a:p>
            <a:r>
              <a:rPr lang="en-US" dirty="0"/>
              <a:t>Text Quote Layout</a:t>
            </a:r>
          </a:p>
        </p:txBody>
      </p:sp>
      <p:sp>
        <p:nvSpPr>
          <p:cNvPr id="3" name="Date Placeholder 2"/>
          <p:cNvSpPr>
            <a:spLocks noGrp="1"/>
          </p:cNvSpPr>
          <p:nvPr>
            <p:ph type="dt" sz="half" idx="10"/>
          </p:nvPr>
        </p:nvSpPr>
        <p:spPr/>
        <p:txBody>
          <a:bodyPr/>
          <a:lstStyle/>
          <a:p>
            <a:fld id="{E42EB729-A152-4D3A-9C7F-5129B29169C5}" type="datetime1">
              <a:rPr lang="en-US" smtClean="0"/>
              <a:t>5/9/2024</a:t>
            </a:fld>
            <a:endParaRPr lang="en-US"/>
          </a:p>
        </p:txBody>
      </p:sp>
      <p:sp>
        <p:nvSpPr>
          <p:cNvPr id="4" name="Footer Placeholder 3"/>
          <p:cNvSpPr>
            <a:spLocks noGrp="1"/>
          </p:cNvSpPr>
          <p:nvPr>
            <p:ph type="ftr" sz="quarter" idx="11"/>
          </p:nvPr>
        </p:nvSpPr>
        <p:spPr/>
        <p:txBody>
          <a:bodyPr/>
          <a:lstStyle/>
          <a:p>
            <a:r>
              <a:rPr lang="en-US"/>
              <a:t>Footer</a:t>
            </a:r>
          </a:p>
        </p:txBody>
      </p:sp>
      <p:sp>
        <p:nvSpPr>
          <p:cNvPr id="5" name="Slide Number Placeholder 4"/>
          <p:cNvSpPr>
            <a:spLocks noGrp="1"/>
          </p:cNvSpPr>
          <p:nvPr>
            <p:ph type="sldNum" sz="quarter" idx="12"/>
          </p:nvPr>
        </p:nvSpPr>
        <p:spPr/>
        <p:txBody>
          <a:bodyPr/>
          <a:lstStyle/>
          <a:p>
            <a:fld id="{26001915-CB80-4071-A0A4-F3E54EAF779D}" type="slidenum">
              <a:rPr lang="en-US" smtClean="0"/>
              <a:t>‹#›</a:t>
            </a:fld>
            <a:endParaRPr lang="en-US"/>
          </a:p>
        </p:txBody>
      </p:sp>
      <p:sp>
        <p:nvSpPr>
          <p:cNvPr id="7" name="Text Placeholder 9"/>
          <p:cNvSpPr>
            <a:spLocks noGrp="1"/>
          </p:cNvSpPr>
          <p:nvPr>
            <p:ph type="body" sz="quarter" idx="14" hasCustomPrompt="1"/>
          </p:nvPr>
        </p:nvSpPr>
        <p:spPr>
          <a:xfrm>
            <a:off x="647700" y="1866900"/>
            <a:ext cx="10896600" cy="3318049"/>
          </a:xfrm>
          <a:prstGeom prst="rect">
            <a:avLst/>
          </a:prstGeom>
        </p:spPr>
        <p:txBody>
          <a:bodyPr/>
          <a:lstStyle>
            <a:lvl1pPr marL="0" indent="0" algn="ctr">
              <a:buNone/>
              <a:defRPr sz="3200" baseline="0">
                <a:solidFill>
                  <a:schemeClr val="accent3"/>
                </a:solidFill>
                <a:latin typeface="+mj-lt"/>
              </a:defRPr>
            </a:lvl1pPr>
          </a:lstStyle>
          <a:p>
            <a:pPr lvl="0"/>
            <a:r>
              <a:rPr lang="en-US" sz="3200" dirty="0"/>
              <a:t>“Lorem ipsum dolor sit </a:t>
            </a:r>
            <a:r>
              <a:rPr lang="en-US" sz="3200" dirty="0" err="1"/>
              <a:t>amet</a:t>
            </a:r>
            <a:r>
              <a:rPr lang="en-US" sz="3200" dirty="0"/>
              <a:t>, </a:t>
            </a:r>
            <a:r>
              <a:rPr lang="en-US" sz="3200" dirty="0" err="1"/>
              <a:t>consectetur</a:t>
            </a:r>
            <a:r>
              <a:rPr lang="en-US" sz="3200" dirty="0"/>
              <a:t> </a:t>
            </a:r>
            <a:r>
              <a:rPr lang="en-US" sz="3200" dirty="0" err="1"/>
              <a:t>adipiscing</a:t>
            </a:r>
            <a:r>
              <a:rPr lang="en-US" sz="3200" dirty="0"/>
              <a:t> </a:t>
            </a:r>
            <a:r>
              <a:rPr lang="en-US" sz="3200" dirty="0" err="1"/>
              <a:t>elit</a:t>
            </a:r>
            <a:r>
              <a:rPr lang="en-US" sz="3200" dirty="0"/>
              <a:t>. </a:t>
            </a:r>
            <a:r>
              <a:rPr lang="en-US" sz="3200" dirty="0" err="1"/>
              <a:t>Aliquam</a:t>
            </a:r>
            <a:r>
              <a:rPr lang="en-US" sz="3200" dirty="0"/>
              <a:t> </a:t>
            </a:r>
            <a:r>
              <a:rPr lang="en-US" sz="3200" dirty="0" err="1"/>
              <a:t>luctus</a:t>
            </a:r>
            <a:r>
              <a:rPr lang="en-US" sz="3200" dirty="0"/>
              <a:t> </a:t>
            </a:r>
            <a:r>
              <a:rPr lang="en-US" sz="3200" dirty="0" err="1"/>
              <a:t>augue</a:t>
            </a:r>
            <a:r>
              <a:rPr lang="en-US" sz="3200" dirty="0"/>
              <a:t> </a:t>
            </a:r>
            <a:r>
              <a:rPr lang="en-US" sz="3200" dirty="0" err="1"/>
              <a:t>quis</a:t>
            </a:r>
            <a:r>
              <a:rPr lang="en-US" sz="3200" dirty="0"/>
              <a:t> </a:t>
            </a:r>
            <a:r>
              <a:rPr lang="en-US" sz="3200" dirty="0" err="1"/>
              <a:t>tristique</a:t>
            </a:r>
            <a:r>
              <a:rPr lang="en-US" sz="3200" dirty="0"/>
              <a:t> semper. </a:t>
            </a:r>
            <a:r>
              <a:rPr lang="en-US" sz="3200" dirty="0" err="1"/>
              <a:t>Pellentesque</a:t>
            </a:r>
            <a:r>
              <a:rPr lang="en-US" sz="3200" dirty="0"/>
              <a:t> ac </a:t>
            </a:r>
            <a:r>
              <a:rPr lang="en-US" sz="3200" dirty="0" err="1"/>
              <a:t>mauris</a:t>
            </a:r>
            <a:r>
              <a:rPr lang="en-US" sz="3200" dirty="0"/>
              <a:t> </a:t>
            </a:r>
            <a:r>
              <a:rPr lang="en-US" sz="3200" dirty="0" err="1"/>
              <a:t>molestie</a:t>
            </a:r>
            <a:r>
              <a:rPr lang="en-US" sz="3200" dirty="0"/>
              <a:t>, </a:t>
            </a:r>
            <a:r>
              <a:rPr lang="en-US" sz="3200" dirty="0" err="1"/>
              <a:t>posuere</a:t>
            </a:r>
            <a:r>
              <a:rPr lang="en-US" sz="3200" dirty="0"/>
              <a:t> nisi </a:t>
            </a:r>
            <a:r>
              <a:rPr lang="en-US" sz="3200" dirty="0" err="1"/>
              <a:t>sed</a:t>
            </a:r>
            <a:r>
              <a:rPr lang="en-US" sz="3200" dirty="0"/>
              <a:t>, </a:t>
            </a:r>
            <a:r>
              <a:rPr lang="en-US" sz="3200" dirty="0" err="1"/>
              <a:t>faucibus</a:t>
            </a:r>
            <a:r>
              <a:rPr lang="en-US" sz="3200" dirty="0"/>
              <a:t> </a:t>
            </a:r>
            <a:r>
              <a:rPr lang="en-US" sz="3200" dirty="0" err="1"/>
              <a:t>risus</a:t>
            </a:r>
            <a:r>
              <a:rPr lang="en-US" sz="3200" dirty="0"/>
              <a:t>.”</a:t>
            </a:r>
            <a:endParaRPr lang="en-US" dirty="0"/>
          </a:p>
        </p:txBody>
      </p:sp>
      <p:sp>
        <p:nvSpPr>
          <p:cNvPr id="8" name="Text Placeholder 19"/>
          <p:cNvSpPr>
            <a:spLocks noGrp="1"/>
          </p:cNvSpPr>
          <p:nvPr>
            <p:ph type="body" sz="quarter" idx="15" hasCustomPrompt="1"/>
          </p:nvPr>
        </p:nvSpPr>
        <p:spPr>
          <a:xfrm>
            <a:off x="4305764" y="4320231"/>
            <a:ext cx="3580470" cy="434780"/>
          </a:xfrm>
          <a:prstGeom prst="rect">
            <a:avLst/>
          </a:prstGeom>
        </p:spPr>
        <p:txBody>
          <a:bodyPr/>
          <a:lstStyle>
            <a:lvl1pPr marL="0" indent="0">
              <a:spcBef>
                <a:spcPts val="0"/>
              </a:spcBef>
              <a:buNone/>
              <a:defRPr sz="2400" b="1">
                <a:solidFill>
                  <a:schemeClr val="accent2"/>
                </a:solidFill>
                <a:latin typeface="+mn-lt"/>
              </a:defRPr>
            </a:lvl1pPr>
          </a:lstStyle>
          <a:p>
            <a:pPr lvl="0"/>
            <a:r>
              <a:rPr lang="en-US" dirty="0"/>
              <a:t>- First name Last name</a:t>
            </a:r>
          </a:p>
        </p:txBody>
      </p:sp>
      <p:pic>
        <p:nvPicPr>
          <p:cNvPr id="9" name="Picture 8">
            <a:extLst>
              <a:ext uri="{FF2B5EF4-FFF2-40B4-BE49-F238E27FC236}">
                <a16:creationId xmlns:a16="http://schemas.microsoft.com/office/drawing/2014/main" id="{BBD00EB6-89EC-FF8C-AF5A-C4D74C581528}"/>
              </a:ext>
            </a:extLst>
          </p:cNvPr>
          <p:cNvPicPr>
            <a:picLocks noChangeAspect="1"/>
          </p:cNvPicPr>
          <p:nvPr userDrawn="1"/>
        </p:nvPicPr>
        <p:blipFill rotWithShape="1">
          <a:blip r:embed="rId2" cstate="print">
            <a:alphaModFix amt="9000"/>
            <a:extLst>
              <a:ext uri="{28A0092B-C50C-407E-A947-70E740481C1C}">
                <a14:useLocalDpi xmlns:a14="http://schemas.microsoft.com/office/drawing/2010/main"/>
              </a:ext>
            </a:extLst>
          </a:blip>
          <a:srcRect t="-17783" b="-58699"/>
          <a:stretch/>
        </p:blipFill>
        <p:spPr>
          <a:xfrm>
            <a:off x="0" y="0"/>
            <a:ext cx="12192000" cy="6858000"/>
          </a:xfrm>
          <a:prstGeom prst="rect">
            <a:avLst/>
          </a:prstGeom>
        </p:spPr>
      </p:pic>
    </p:spTree>
    <p:extLst>
      <p:ext uri="{BB962C8B-B14F-4D97-AF65-F5344CB8AC3E}">
        <p14:creationId xmlns:p14="http://schemas.microsoft.com/office/powerpoint/2010/main" val="1914348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14817" y="1122363"/>
            <a:ext cx="10014558" cy="1614574"/>
          </a:xfrm>
          <a:prstGeom prst="rect">
            <a:avLst/>
          </a:prstGeom>
        </p:spPr>
        <p:txBody>
          <a:bodyPr anchor="b">
            <a:normAutofit/>
          </a:bodyPr>
          <a:lstStyle>
            <a:lvl1pPr algn="l">
              <a:defRPr sz="5400" b="1"/>
            </a:lvl1pPr>
          </a:lstStyle>
          <a:p>
            <a:r>
              <a:rPr lang="en-US" dirty="0"/>
              <a:t>Presentation Title</a:t>
            </a:r>
          </a:p>
        </p:txBody>
      </p:sp>
      <p:sp>
        <p:nvSpPr>
          <p:cNvPr id="3" name="Subtitle 2"/>
          <p:cNvSpPr>
            <a:spLocks noGrp="1"/>
          </p:cNvSpPr>
          <p:nvPr>
            <p:ph type="subTitle" idx="1" hasCustomPrompt="1"/>
          </p:nvPr>
        </p:nvSpPr>
        <p:spPr>
          <a:xfrm>
            <a:off x="1114817" y="2736937"/>
            <a:ext cx="10014558" cy="1655762"/>
          </a:xfrm>
        </p:spPr>
        <p:txBody>
          <a:bodyPr>
            <a:normAutofit/>
          </a:bodyPr>
          <a:lstStyle>
            <a:lvl1pPr marL="0" indent="0" algn="l">
              <a:buNone/>
              <a:defRPr sz="3600">
                <a:latin typeface="WSECU Basis Grotesque Pro Light" panose="020B03030306040401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Department or supporting info</a:t>
            </a:r>
          </a:p>
        </p:txBody>
      </p:sp>
      <p:sp>
        <p:nvSpPr>
          <p:cNvPr id="4" name="Date Placeholder 3"/>
          <p:cNvSpPr>
            <a:spLocks noGrp="1"/>
          </p:cNvSpPr>
          <p:nvPr>
            <p:ph type="dt" sz="half" idx="10"/>
          </p:nvPr>
        </p:nvSpPr>
        <p:spPr/>
        <p:txBody>
          <a:bodyPr/>
          <a:lstStyle/>
          <a:p>
            <a:fld id="{D066DC91-40CF-4164-BEBA-726C22F32158}" type="datetime1">
              <a:rPr lang="en-US" smtClean="0"/>
              <a:t>5/9/2024</a:t>
            </a:fld>
            <a:endParaRPr lang="en-US"/>
          </a:p>
        </p:txBody>
      </p:sp>
      <p:sp>
        <p:nvSpPr>
          <p:cNvPr id="5" name="Footer Placeholder 4"/>
          <p:cNvSpPr>
            <a:spLocks noGrp="1"/>
          </p:cNvSpPr>
          <p:nvPr>
            <p:ph type="ftr" sz="quarter" idx="11"/>
          </p:nvPr>
        </p:nvSpPr>
        <p:spPr/>
        <p:txBody>
          <a:bodyPr/>
          <a:lstStyle/>
          <a:p>
            <a:r>
              <a:rPr lang="en-US"/>
              <a:t>Footer</a:t>
            </a:r>
          </a:p>
        </p:txBody>
      </p:sp>
      <p:sp>
        <p:nvSpPr>
          <p:cNvPr id="6" name="Slide Number Placeholder 5"/>
          <p:cNvSpPr>
            <a:spLocks noGrp="1"/>
          </p:cNvSpPr>
          <p:nvPr>
            <p:ph type="sldNum" sz="quarter" idx="12"/>
          </p:nvPr>
        </p:nvSpPr>
        <p:spPr/>
        <p:txBody>
          <a:bodyPr/>
          <a:lstStyle/>
          <a:p>
            <a:fld id="{26001915-CB80-4071-A0A4-F3E54EAF779D}" type="slidenum">
              <a:rPr lang="en-US" smtClean="0"/>
              <a:t>‹#›</a:t>
            </a:fld>
            <a:endParaRPr lang="en-US"/>
          </a:p>
        </p:txBody>
      </p:sp>
      <p:pic>
        <p:nvPicPr>
          <p:cNvPr id="7" name="Picture 6">
            <a:extLst>
              <a:ext uri="{FF2B5EF4-FFF2-40B4-BE49-F238E27FC236}">
                <a16:creationId xmlns:a16="http://schemas.microsoft.com/office/drawing/2014/main" id="{A31A3B19-48B8-399D-A486-B66A653F96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904732"/>
            <a:ext cx="12192000" cy="2071517"/>
          </a:xfrm>
          <a:prstGeom prst="rect">
            <a:avLst/>
          </a:prstGeom>
        </p:spPr>
      </p:pic>
    </p:spTree>
    <p:extLst>
      <p:ext uri="{BB962C8B-B14F-4D97-AF65-F5344CB8AC3E}">
        <p14:creationId xmlns:p14="http://schemas.microsoft.com/office/powerpoint/2010/main" val="9400831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4F53"/>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2DEB98-13E2-426A-833D-AFABD8F5BF8F}" type="datetime1">
              <a:rPr lang="en-US" smtClean="0"/>
              <a:t>5/9/2024</a:t>
            </a:fld>
            <a:endParaRPr lang="en-US"/>
          </a:p>
        </p:txBody>
      </p:sp>
      <p:sp>
        <p:nvSpPr>
          <p:cNvPr id="3" name="Footer Placeholder 2"/>
          <p:cNvSpPr>
            <a:spLocks noGrp="1"/>
          </p:cNvSpPr>
          <p:nvPr>
            <p:ph type="ftr" sz="quarter" idx="11"/>
          </p:nvPr>
        </p:nvSpPr>
        <p:spPr/>
        <p:txBody>
          <a:bodyPr/>
          <a:lstStyle/>
          <a:p>
            <a:r>
              <a:rPr lang="en-US"/>
              <a:t>Footer</a:t>
            </a:r>
          </a:p>
        </p:txBody>
      </p:sp>
      <p:sp>
        <p:nvSpPr>
          <p:cNvPr id="4" name="Slide Number Placeholder 3"/>
          <p:cNvSpPr>
            <a:spLocks noGrp="1"/>
          </p:cNvSpPr>
          <p:nvPr>
            <p:ph type="sldNum" sz="quarter" idx="12"/>
          </p:nvPr>
        </p:nvSpPr>
        <p:spPr/>
        <p:txBody>
          <a:bodyPr/>
          <a:lstStyle/>
          <a:p>
            <a:fld id="{26001915-CB80-4071-A0A4-F3E54EAF779D}" type="slidenum">
              <a:rPr lang="en-US" smtClean="0"/>
              <a:t>‹#›</a:t>
            </a:fld>
            <a:endParaRPr lang="en-US"/>
          </a:p>
        </p:txBody>
      </p:sp>
    </p:spTree>
    <p:extLst>
      <p:ext uri="{BB962C8B-B14F-4D97-AF65-F5344CB8AC3E}">
        <p14:creationId xmlns:p14="http://schemas.microsoft.com/office/powerpoint/2010/main" val="7369720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004F5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0"/>
            <a:ext cx="4124325" cy="1524000"/>
          </a:xfrm>
          <a:prstGeom prst="rect">
            <a:avLst/>
          </a:prstGeom>
        </p:spPr>
        <p:txBody>
          <a:bodyPr anchor="b"/>
          <a:lstStyle>
            <a:lvl1pPr>
              <a:defRPr sz="3200"/>
            </a:lvl1pPr>
          </a:lstStyle>
          <a:p>
            <a:r>
              <a:rPr lang="en-US" dirty="0"/>
              <a:t>Content with Caption Layout</a:t>
            </a:r>
          </a:p>
        </p:txBody>
      </p:sp>
      <p:sp>
        <p:nvSpPr>
          <p:cNvPr id="3" name="Content Placeholder 2"/>
          <p:cNvSpPr>
            <a:spLocks noGrp="1"/>
          </p:cNvSpPr>
          <p:nvPr>
            <p:ph idx="1"/>
          </p:nvPr>
        </p:nvSpPr>
        <p:spPr>
          <a:xfrm>
            <a:off x="5183188" y="987425"/>
            <a:ext cx="6361112" cy="5184775"/>
          </a:xfrm>
        </p:spPr>
        <p:txBody>
          <a:bodyPr/>
          <a:lstStyle>
            <a:lvl1pPr>
              <a:defRPr sz="24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647700" y="1866900"/>
            <a:ext cx="4124325" cy="43053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your caption here</a:t>
            </a:r>
          </a:p>
        </p:txBody>
      </p:sp>
      <p:sp>
        <p:nvSpPr>
          <p:cNvPr id="5" name="Date Placeholder 4"/>
          <p:cNvSpPr>
            <a:spLocks noGrp="1"/>
          </p:cNvSpPr>
          <p:nvPr>
            <p:ph type="dt" sz="half" idx="10"/>
          </p:nvPr>
        </p:nvSpPr>
        <p:spPr/>
        <p:txBody>
          <a:bodyPr/>
          <a:lstStyle/>
          <a:p>
            <a:fld id="{8F9F0656-A5C6-4B34-BBA6-A28FAD9F0FC4}" type="datetime1">
              <a:rPr lang="en-US" smtClean="0"/>
              <a:t>5/9/2024</a:t>
            </a:fld>
            <a:endParaRPr lang="en-US"/>
          </a:p>
        </p:txBody>
      </p:sp>
      <p:sp>
        <p:nvSpPr>
          <p:cNvPr id="6" name="Footer Placeholder 5"/>
          <p:cNvSpPr>
            <a:spLocks noGrp="1"/>
          </p:cNvSpPr>
          <p:nvPr>
            <p:ph type="ftr" sz="quarter" idx="11"/>
          </p:nvPr>
        </p:nvSpPr>
        <p:spPr/>
        <p:txBody>
          <a:bodyPr/>
          <a:lstStyle/>
          <a:p>
            <a:r>
              <a:rPr lang="en-US"/>
              <a:t>Footer</a:t>
            </a:r>
          </a:p>
        </p:txBody>
      </p:sp>
      <p:sp>
        <p:nvSpPr>
          <p:cNvPr id="7" name="Slide Number Placeholder 6"/>
          <p:cNvSpPr>
            <a:spLocks noGrp="1"/>
          </p:cNvSpPr>
          <p:nvPr>
            <p:ph type="sldNum" sz="quarter" idx="12"/>
          </p:nvPr>
        </p:nvSpPr>
        <p:spPr/>
        <p:txBody>
          <a:bodyPr/>
          <a:lstStyle/>
          <a:p>
            <a:fld id="{26001915-CB80-4071-A0A4-F3E54EAF779D}" type="slidenum">
              <a:rPr lang="en-US" smtClean="0"/>
              <a:t>‹#›</a:t>
            </a:fld>
            <a:endParaRPr lang="en-US"/>
          </a:p>
        </p:txBody>
      </p:sp>
    </p:spTree>
    <p:extLst>
      <p:ext uri="{BB962C8B-B14F-4D97-AF65-F5344CB8AC3E}">
        <p14:creationId xmlns:p14="http://schemas.microsoft.com/office/powerpoint/2010/main" val="17732309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004F5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0"/>
            <a:ext cx="4124325" cy="1524000"/>
          </a:xfrm>
          <a:prstGeom prst="rect">
            <a:avLst/>
          </a:prstGeom>
        </p:spPr>
        <p:txBody>
          <a:bodyPr anchor="b"/>
          <a:lstStyle>
            <a:lvl1pPr>
              <a:defRPr sz="3200" baseline="0"/>
            </a:lvl1pPr>
          </a:lstStyle>
          <a:p>
            <a:r>
              <a:rPr lang="en-US" dirty="0"/>
              <a:t>Picture with Caption Layout</a:t>
            </a:r>
          </a:p>
        </p:txBody>
      </p:sp>
      <p:sp>
        <p:nvSpPr>
          <p:cNvPr id="3" name="Picture Placeholder 2"/>
          <p:cNvSpPr>
            <a:spLocks noGrp="1"/>
          </p:cNvSpPr>
          <p:nvPr>
            <p:ph type="pic" idx="1"/>
          </p:nvPr>
        </p:nvSpPr>
        <p:spPr>
          <a:xfrm>
            <a:off x="5183188" y="987425"/>
            <a:ext cx="6361112"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647700" y="1866900"/>
            <a:ext cx="4124325" cy="43053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your caption here</a:t>
            </a:r>
          </a:p>
        </p:txBody>
      </p:sp>
      <p:sp>
        <p:nvSpPr>
          <p:cNvPr id="5" name="Date Placeholder 4"/>
          <p:cNvSpPr>
            <a:spLocks noGrp="1"/>
          </p:cNvSpPr>
          <p:nvPr>
            <p:ph type="dt" sz="half" idx="10"/>
          </p:nvPr>
        </p:nvSpPr>
        <p:spPr/>
        <p:txBody>
          <a:bodyPr/>
          <a:lstStyle/>
          <a:p>
            <a:fld id="{A265C391-7C05-4338-9EB9-665BC81ABEEF}" type="datetime1">
              <a:rPr lang="en-US" smtClean="0"/>
              <a:t>5/9/2024</a:t>
            </a:fld>
            <a:endParaRPr lang="en-US"/>
          </a:p>
        </p:txBody>
      </p:sp>
      <p:sp>
        <p:nvSpPr>
          <p:cNvPr id="6" name="Footer Placeholder 5"/>
          <p:cNvSpPr>
            <a:spLocks noGrp="1"/>
          </p:cNvSpPr>
          <p:nvPr>
            <p:ph type="ftr" sz="quarter" idx="11"/>
          </p:nvPr>
        </p:nvSpPr>
        <p:spPr/>
        <p:txBody>
          <a:bodyPr/>
          <a:lstStyle/>
          <a:p>
            <a:r>
              <a:rPr lang="en-US"/>
              <a:t>Footer</a:t>
            </a:r>
          </a:p>
        </p:txBody>
      </p:sp>
      <p:sp>
        <p:nvSpPr>
          <p:cNvPr id="7" name="Slide Number Placeholder 6"/>
          <p:cNvSpPr>
            <a:spLocks noGrp="1"/>
          </p:cNvSpPr>
          <p:nvPr>
            <p:ph type="sldNum" sz="quarter" idx="12"/>
          </p:nvPr>
        </p:nvSpPr>
        <p:spPr/>
        <p:txBody>
          <a:bodyPr/>
          <a:lstStyle/>
          <a:p>
            <a:fld id="{26001915-CB80-4071-A0A4-F3E54EAF779D}" type="slidenum">
              <a:rPr lang="en-US" smtClean="0"/>
              <a:t>‹#›</a:t>
            </a:fld>
            <a:endParaRPr lang="en-US"/>
          </a:p>
        </p:txBody>
      </p:sp>
    </p:spTree>
    <p:extLst>
      <p:ext uri="{BB962C8B-B14F-4D97-AF65-F5344CB8AC3E}">
        <p14:creationId xmlns:p14="http://schemas.microsoft.com/office/powerpoint/2010/main" val="41269599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7D6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14817" y="1122363"/>
            <a:ext cx="10014558" cy="1614574"/>
          </a:xfrm>
          <a:prstGeom prst="rect">
            <a:avLst/>
          </a:prstGeom>
        </p:spPr>
        <p:txBody>
          <a:bodyPr anchor="b">
            <a:normAutofit/>
          </a:bodyPr>
          <a:lstStyle>
            <a:lvl1pPr algn="l">
              <a:defRPr sz="5400" b="1"/>
            </a:lvl1pPr>
          </a:lstStyle>
          <a:p>
            <a:r>
              <a:rPr lang="en-US" dirty="0"/>
              <a:t>Presentation Title</a:t>
            </a:r>
          </a:p>
        </p:txBody>
      </p:sp>
      <p:sp>
        <p:nvSpPr>
          <p:cNvPr id="3" name="Subtitle 2"/>
          <p:cNvSpPr>
            <a:spLocks noGrp="1"/>
          </p:cNvSpPr>
          <p:nvPr>
            <p:ph type="subTitle" idx="1" hasCustomPrompt="1"/>
          </p:nvPr>
        </p:nvSpPr>
        <p:spPr>
          <a:xfrm>
            <a:off x="1114817" y="2736937"/>
            <a:ext cx="10014558" cy="1655762"/>
          </a:xfrm>
        </p:spPr>
        <p:txBody>
          <a:bodyPr>
            <a:normAutofit/>
          </a:bodyPr>
          <a:lstStyle>
            <a:lvl1pPr marL="0" indent="0" algn="l">
              <a:buNone/>
              <a:defRPr sz="3600">
                <a:latin typeface="WSECU Basis Grotesque Pro Light" panose="020B03030306040401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Department or supporting info</a:t>
            </a:r>
          </a:p>
        </p:txBody>
      </p:sp>
      <p:sp>
        <p:nvSpPr>
          <p:cNvPr id="4" name="Date Placeholder 3"/>
          <p:cNvSpPr>
            <a:spLocks noGrp="1"/>
          </p:cNvSpPr>
          <p:nvPr>
            <p:ph type="dt" sz="half" idx="10"/>
          </p:nvPr>
        </p:nvSpPr>
        <p:spPr/>
        <p:txBody>
          <a:bodyPr/>
          <a:lstStyle/>
          <a:p>
            <a:fld id="{A2670FF8-34BE-45A8-9716-188D383EB6F2}" type="datetime1">
              <a:rPr lang="en-US" smtClean="0"/>
              <a:t>5/9/2024</a:t>
            </a:fld>
            <a:endParaRPr lang="en-US"/>
          </a:p>
        </p:txBody>
      </p:sp>
      <p:sp>
        <p:nvSpPr>
          <p:cNvPr id="5" name="Footer Placeholder 4"/>
          <p:cNvSpPr>
            <a:spLocks noGrp="1"/>
          </p:cNvSpPr>
          <p:nvPr>
            <p:ph type="ftr" sz="quarter" idx="11"/>
          </p:nvPr>
        </p:nvSpPr>
        <p:spPr/>
        <p:txBody>
          <a:bodyPr/>
          <a:lstStyle/>
          <a:p>
            <a:r>
              <a:rPr lang="en-US"/>
              <a:t>Footer</a:t>
            </a:r>
          </a:p>
        </p:txBody>
      </p:sp>
      <p:sp>
        <p:nvSpPr>
          <p:cNvPr id="6" name="Slide Number Placeholder 5"/>
          <p:cNvSpPr>
            <a:spLocks noGrp="1"/>
          </p:cNvSpPr>
          <p:nvPr>
            <p:ph type="sldNum" sz="quarter" idx="12"/>
          </p:nvPr>
        </p:nvSpPr>
        <p:spPr/>
        <p:txBody>
          <a:bodyPr/>
          <a:lstStyle/>
          <a:p>
            <a:fld id="{26001915-CB80-4071-A0A4-F3E54EAF779D}" type="slidenum">
              <a:rPr lang="en-US" smtClean="0"/>
              <a:t>‹#›</a:t>
            </a:fld>
            <a:endParaRPr lang="en-US"/>
          </a:p>
        </p:txBody>
      </p:sp>
      <p:pic>
        <p:nvPicPr>
          <p:cNvPr id="7" name="Picture 6">
            <a:extLst>
              <a:ext uri="{FF2B5EF4-FFF2-40B4-BE49-F238E27FC236}">
                <a16:creationId xmlns:a16="http://schemas.microsoft.com/office/drawing/2014/main" id="{A31A3B19-48B8-399D-A486-B66A653F96CB}"/>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tretch>
            <a:fillRect/>
          </a:stretch>
        </p:blipFill>
        <p:spPr>
          <a:xfrm>
            <a:off x="0" y="3904732"/>
            <a:ext cx="12192000" cy="2071517"/>
          </a:xfrm>
          <a:prstGeom prst="rect">
            <a:avLst/>
          </a:prstGeom>
        </p:spPr>
      </p:pic>
    </p:spTree>
    <p:extLst>
      <p:ext uri="{BB962C8B-B14F-4D97-AF65-F5344CB8AC3E}">
        <p14:creationId xmlns:p14="http://schemas.microsoft.com/office/powerpoint/2010/main" val="9635316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007D6F"/>
        </a:solidFill>
        <a:effectLst/>
      </p:bgPr>
    </p:bg>
    <p:spTree>
      <p:nvGrpSpPr>
        <p:cNvPr id="1" name=""/>
        <p:cNvGrpSpPr/>
        <p:nvPr/>
      </p:nvGrpSpPr>
      <p:grpSpPr>
        <a:xfrm>
          <a:off x="0" y="0"/>
          <a:ext cx="0" cy="0"/>
          <a:chOff x="0" y="0"/>
          <a:chExt cx="0" cy="0"/>
        </a:xfrm>
      </p:grpSpPr>
      <p:sp>
        <p:nvSpPr>
          <p:cNvPr id="27" name="Google Shape;83;p13"/>
          <p:cNvSpPr/>
          <p:nvPr userDrawn="1"/>
        </p:nvSpPr>
        <p:spPr>
          <a:xfrm rot="10800000" flipH="1">
            <a:off x="0" y="0"/>
            <a:ext cx="4102000" cy="6858000"/>
          </a:xfrm>
          <a:prstGeom prst="round1Rect">
            <a:avLst>
              <a:gd name="adj" fmla="val 30599"/>
            </a:avLst>
          </a:prstGeom>
          <a:solidFill>
            <a:schemeClr val="bg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067" b="0" i="0" u="none" strike="noStrike" cap="none" dirty="0">
              <a:solidFill>
                <a:schemeClr val="lt1"/>
              </a:solidFill>
              <a:latin typeface="Arial"/>
              <a:ea typeface="Arial"/>
              <a:cs typeface="Arial"/>
              <a:sym typeface="Arial"/>
            </a:endParaRPr>
          </a:p>
        </p:txBody>
      </p:sp>
      <p:sp>
        <p:nvSpPr>
          <p:cNvPr id="2" name="Title 1"/>
          <p:cNvSpPr>
            <a:spLocks noGrp="1"/>
          </p:cNvSpPr>
          <p:nvPr>
            <p:ph type="title" hasCustomPrompt="1"/>
          </p:nvPr>
        </p:nvSpPr>
        <p:spPr>
          <a:xfrm>
            <a:off x="429684" y="2538663"/>
            <a:ext cx="3449600" cy="880641"/>
          </a:xfrm>
          <a:prstGeom prst="rect">
            <a:avLst/>
          </a:prstGeom>
        </p:spPr>
        <p:txBody>
          <a:bodyPr>
            <a:noAutofit/>
          </a:bodyPr>
          <a:lstStyle>
            <a:lvl1pPr>
              <a:defRPr sz="5400"/>
            </a:lvl1pPr>
          </a:lstStyle>
          <a:p>
            <a:r>
              <a:rPr lang="en-US" dirty="0"/>
              <a:t>Agenda</a:t>
            </a:r>
          </a:p>
        </p:txBody>
      </p:sp>
      <p:sp>
        <p:nvSpPr>
          <p:cNvPr id="3" name="Date Placeholder 2"/>
          <p:cNvSpPr>
            <a:spLocks noGrp="1"/>
          </p:cNvSpPr>
          <p:nvPr>
            <p:ph type="dt" sz="half" idx="10"/>
          </p:nvPr>
        </p:nvSpPr>
        <p:spPr/>
        <p:txBody>
          <a:bodyPr/>
          <a:lstStyle/>
          <a:p>
            <a:fld id="{AA3E0F3C-8187-4F5F-8A01-50A68F547691}" type="datetime1">
              <a:rPr lang="en-US" smtClean="0"/>
              <a:t>5/9/2024</a:t>
            </a:fld>
            <a:endParaRPr lang="en-US"/>
          </a:p>
        </p:txBody>
      </p:sp>
      <p:sp>
        <p:nvSpPr>
          <p:cNvPr id="4" name="Footer Placeholder 3"/>
          <p:cNvSpPr>
            <a:spLocks noGrp="1"/>
          </p:cNvSpPr>
          <p:nvPr>
            <p:ph type="ftr" sz="quarter" idx="11"/>
          </p:nvPr>
        </p:nvSpPr>
        <p:spPr/>
        <p:txBody>
          <a:bodyPr/>
          <a:lstStyle/>
          <a:p>
            <a:r>
              <a:rPr lang="en-US"/>
              <a:t>Footer</a:t>
            </a:r>
          </a:p>
        </p:txBody>
      </p:sp>
      <p:sp>
        <p:nvSpPr>
          <p:cNvPr id="5" name="Slide Number Placeholder 4"/>
          <p:cNvSpPr>
            <a:spLocks noGrp="1"/>
          </p:cNvSpPr>
          <p:nvPr>
            <p:ph type="sldNum" sz="quarter" idx="12"/>
          </p:nvPr>
        </p:nvSpPr>
        <p:spPr/>
        <p:txBody>
          <a:bodyPr/>
          <a:lstStyle/>
          <a:p>
            <a:fld id="{26001915-CB80-4071-A0A4-F3E54EAF779D}" type="slidenum">
              <a:rPr lang="en-US" smtClean="0"/>
              <a:t>‹#›</a:t>
            </a:fld>
            <a:endParaRPr lang="en-US"/>
          </a:p>
        </p:txBody>
      </p:sp>
      <p:sp>
        <p:nvSpPr>
          <p:cNvPr id="9" name="Text Placeholder 22"/>
          <p:cNvSpPr>
            <a:spLocks noGrp="1"/>
          </p:cNvSpPr>
          <p:nvPr>
            <p:ph type="body" sz="quarter" idx="14" hasCustomPrompt="1"/>
          </p:nvPr>
        </p:nvSpPr>
        <p:spPr>
          <a:xfrm>
            <a:off x="4755522" y="1507792"/>
            <a:ext cx="2150068" cy="351902"/>
          </a:xfrm>
          <a:prstGeom prst="rect">
            <a:avLst/>
          </a:prstGeom>
        </p:spPr>
        <p:txBody>
          <a:bodyPr/>
          <a:lstStyle>
            <a:lvl1pPr marL="0" indent="0">
              <a:buNone/>
              <a:defRPr sz="2400" b="1" baseline="0">
                <a:solidFill>
                  <a:schemeClr val="accent3"/>
                </a:solidFill>
                <a:latin typeface="WSECU Basis Grotesque Pro" panose="020B0503030604040103" pitchFamily="34" charset="0"/>
              </a:defRPr>
            </a:lvl1pPr>
          </a:lstStyle>
          <a:p>
            <a:pPr lvl="0"/>
            <a:r>
              <a:rPr lang="en-US" dirty="0"/>
              <a:t>Slide Number</a:t>
            </a:r>
          </a:p>
        </p:txBody>
      </p:sp>
      <p:sp>
        <p:nvSpPr>
          <p:cNvPr id="10" name="Text Placeholder 22"/>
          <p:cNvSpPr>
            <a:spLocks noGrp="1"/>
          </p:cNvSpPr>
          <p:nvPr>
            <p:ph type="body" sz="quarter" idx="15" hasCustomPrompt="1"/>
          </p:nvPr>
        </p:nvSpPr>
        <p:spPr>
          <a:xfrm>
            <a:off x="4755522" y="1869758"/>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11" name="Text Placeholder 22"/>
          <p:cNvSpPr>
            <a:spLocks noGrp="1"/>
          </p:cNvSpPr>
          <p:nvPr>
            <p:ph type="body" sz="quarter" idx="38" hasCustomPrompt="1"/>
          </p:nvPr>
        </p:nvSpPr>
        <p:spPr>
          <a:xfrm>
            <a:off x="4755522" y="2824516"/>
            <a:ext cx="2150068" cy="351902"/>
          </a:xfrm>
          <a:prstGeom prst="rect">
            <a:avLst/>
          </a:prstGeom>
        </p:spPr>
        <p:txBody>
          <a:bodyPr/>
          <a:lstStyle>
            <a:lvl1pPr marL="0" indent="0">
              <a:buNone/>
              <a:defRPr sz="2400" b="1" baseline="0">
                <a:solidFill>
                  <a:schemeClr val="accent3"/>
                </a:solidFill>
                <a:latin typeface="WSECU Basis Grotesque Pro" panose="020B0503030604040103" pitchFamily="34" charset="0"/>
              </a:defRPr>
            </a:lvl1pPr>
          </a:lstStyle>
          <a:p>
            <a:pPr lvl="0"/>
            <a:r>
              <a:rPr lang="en-US" dirty="0"/>
              <a:t>Slide Number</a:t>
            </a:r>
          </a:p>
        </p:txBody>
      </p:sp>
      <p:sp>
        <p:nvSpPr>
          <p:cNvPr id="12" name="Text Placeholder 22"/>
          <p:cNvSpPr>
            <a:spLocks noGrp="1"/>
          </p:cNvSpPr>
          <p:nvPr>
            <p:ph type="body" sz="quarter" idx="39" hasCustomPrompt="1"/>
          </p:nvPr>
        </p:nvSpPr>
        <p:spPr>
          <a:xfrm>
            <a:off x="4755522" y="3186482"/>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13" name="Text Placeholder 22"/>
          <p:cNvSpPr>
            <a:spLocks noGrp="1"/>
          </p:cNvSpPr>
          <p:nvPr>
            <p:ph type="body" sz="quarter" idx="40" hasCustomPrompt="1"/>
          </p:nvPr>
        </p:nvSpPr>
        <p:spPr>
          <a:xfrm>
            <a:off x="4755522" y="4124626"/>
            <a:ext cx="2150068" cy="351902"/>
          </a:xfrm>
          <a:prstGeom prst="rect">
            <a:avLst/>
          </a:prstGeom>
        </p:spPr>
        <p:txBody>
          <a:bodyPr/>
          <a:lstStyle>
            <a:lvl1pPr marL="0" indent="0">
              <a:buNone/>
              <a:defRPr sz="2400" b="1" baseline="0">
                <a:solidFill>
                  <a:schemeClr val="accent3"/>
                </a:solidFill>
                <a:latin typeface="WSECU Basis Grotesque Pro" panose="020B0503030604040103" pitchFamily="34" charset="0"/>
              </a:defRPr>
            </a:lvl1pPr>
          </a:lstStyle>
          <a:p>
            <a:pPr lvl="0"/>
            <a:r>
              <a:rPr lang="en-US" dirty="0"/>
              <a:t>Slide Number</a:t>
            </a:r>
          </a:p>
        </p:txBody>
      </p:sp>
      <p:sp>
        <p:nvSpPr>
          <p:cNvPr id="14" name="Text Placeholder 22"/>
          <p:cNvSpPr>
            <a:spLocks noGrp="1"/>
          </p:cNvSpPr>
          <p:nvPr>
            <p:ph type="body" sz="quarter" idx="41" hasCustomPrompt="1"/>
          </p:nvPr>
        </p:nvSpPr>
        <p:spPr>
          <a:xfrm>
            <a:off x="4755522" y="4486592"/>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15" name="Text Placeholder 22"/>
          <p:cNvSpPr>
            <a:spLocks noGrp="1"/>
          </p:cNvSpPr>
          <p:nvPr>
            <p:ph type="body" sz="quarter" idx="42" hasCustomPrompt="1"/>
          </p:nvPr>
        </p:nvSpPr>
        <p:spPr>
          <a:xfrm>
            <a:off x="7078366" y="1507792"/>
            <a:ext cx="2150068" cy="351902"/>
          </a:xfrm>
          <a:prstGeom prst="rect">
            <a:avLst/>
          </a:prstGeom>
        </p:spPr>
        <p:txBody>
          <a:bodyPr/>
          <a:lstStyle>
            <a:lvl1pPr marL="0" indent="0">
              <a:buNone/>
              <a:defRPr sz="2400" b="1" baseline="0">
                <a:solidFill>
                  <a:schemeClr val="accent3"/>
                </a:solidFill>
                <a:latin typeface="WSECU Basis Grotesque Pro" panose="020B0503030604040103" pitchFamily="34" charset="0"/>
              </a:defRPr>
            </a:lvl1pPr>
          </a:lstStyle>
          <a:p>
            <a:pPr lvl="0"/>
            <a:r>
              <a:rPr lang="en-US" dirty="0"/>
              <a:t>Slide Number</a:t>
            </a:r>
          </a:p>
        </p:txBody>
      </p:sp>
      <p:sp>
        <p:nvSpPr>
          <p:cNvPr id="16" name="Text Placeholder 22"/>
          <p:cNvSpPr>
            <a:spLocks noGrp="1"/>
          </p:cNvSpPr>
          <p:nvPr>
            <p:ph type="body" sz="quarter" idx="43" hasCustomPrompt="1"/>
          </p:nvPr>
        </p:nvSpPr>
        <p:spPr>
          <a:xfrm>
            <a:off x="7078366" y="1869758"/>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17" name="Text Placeholder 22"/>
          <p:cNvSpPr>
            <a:spLocks noGrp="1"/>
          </p:cNvSpPr>
          <p:nvPr>
            <p:ph type="body" sz="quarter" idx="44" hasCustomPrompt="1"/>
          </p:nvPr>
        </p:nvSpPr>
        <p:spPr>
          <a:xfrm>
            <a:off x="7078366" y="2824516"/>
            <a:ext cx="2150068" cy="351902"/>
          </a:xfrm>
          <a:prstGeom prst="rect">
            <a:avLst/>
          </a:prstGeom>
        </p:spPr>
        <p:txBody>
          <a:bodyPr/>
          <a:lstStyle>
            <a:lvl1pPr marL="0" indent="0">
              <a:buNone/>
              <a:defRPr sz="2400" b="1" baseline="0">
                <a:solidFill>
                  <a:schemeClr val="accent3"/>
                </a:solidFill>
                <a:latin typeface="WSECU Basis Grotesque Pro" panose="020B0503030604040103" pitchFamily="34" charset="0"/>
              </a:defRPr>
            </a:lvl1pPr>
          </a:lstStyle>
          <a:p>
            <a:pPr lvl="0"/>
            <a:r>
              <a:rPr lang="en-US" dirty="0"/>
              <a:t>Slide Number</a:t>
            </a:r>
          </a:p>
        </p:txBody>
      </p:sp>
      <p:sp>
        <p:nvSpPr>
          <p:cNvPr id="18" name="Text Placeholder 22"/>
          <p:cNvSpPr>
            <a:spLocks noGrp="1"/>
          </p:cNvSpPr>
          <p:nvPr>
            <p:ph type="body" sz="quarter" idx="45" hasCustomPrompt="1"/>
          </p:nvPr>
        </p:nvSpPr>
        <p:spPr>
          <a:xfrm>
            <a:off x="7078366" y="3186482"/>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19" name="Text Placeholder 22"/>
          <p:cNvSpPr>
            <a:spLocks noGrp="1"/>
          </p:cNvSpPr>
          <p:nvPr>
            <p:ph type="body" sz="quarter" idx="46" hasCustomPrompt="1"/>
          </p:nvPr>
        </p:nvSpPr>
        <p:spPr>
          <a:xfrm>
            <a:off x="7078366" y="4124626"/>
            <a:ext cx="2150068" cy="351902"/>
          </a:xfrm>
          <a:prstGeom prst="rect">
            <a:avLst/>
          </a:prstGeom>
        </p:spPr>
        <p:txBody>
          <a:bodyPr/>
          <a:lstStyle>
            <a:lvl1pPr marL="0" indent="0">
              <a:buNone/>
              <a:defRPr sz="2400" b="1" baseline="0">
                <a:solidFill>
                  <a:schemeClr val="accent3"/>
                </a:solidFill>
                <a:latin typeface="WSECU Basis Grotesque Pro" panose="020B0503030604040103" pitchFamily="34" charset="0"/>
              </a:defRPr>
            </a:lvl1pPr>
          </a:lstStyle>
          <a:p>
            <a:pPr lvl="0"/>
            <a:r>
              <a:rPr lang="en-US" dirty="0"/>
              <a:t>Slide Number</a:t>
            </a:r>
          </a:p>
        </p:txBody>
      </p:sp>
      <p:sp>
        <p:nvSpPr>
          <p:cNvPr id="20" name="Text Placeholder 22"/>
          <p:cNvSpPr>
            <a:spLocks noGrp="1"/>
          </p:cNvSpPr>
          <p:nvPr>
            <p:ph type="body" sz="quarter" idx="47" hasCustomPrompt="1"/>
          </p:nvPr>
        </p:nvSpPr>
        <p:spPr>
          <a:xfrm>
            <a:off x="7078366" y="4486592"/>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21" name="Text Placeholder 22"/>
          <p:cNvSpPr>
            <a:spLocks noGrp="1"/>
          </p:cNvSpPr>
          <p:nvPr>
            <p:ph type="body" sz="quarter" idx="48" hasCustomPrompt="1"/>
          </p:nvPr>
        </p:nvSpPr>
        <p:spPr>
          <a:xfrm>
            <a:off x="9401210" y="1517856"/>
            <a:ext cx="2150068" cy="351902"/>
          </a:xfrm>
          <a:prstGeom prst="rect">
            <a:avLst/>
          </a:prstGeom>
        </p:spPr>
        <p:txBody>
          <a:bodyPr/>
          <a:lstStyle>
            <a:lvl1pPr marL="0" indent="0">
              <a:buNone/>
              <a:defRPr sz="2400" b="1" baseline="0">
                <a:solidFill>
                  <a:schemeClr val="accent3"/>
                </a:solidFill>
                <a:latin typeface="WSECU Basis Grotesque Pro" panose="020B0503030604040103" pitchFamily="34" charset="0"/>
              </a:defRPr>
            </a:lvl1pPr>
          </a:lstStyle>
          <a:p>
            <a:pPr lvl="0"/>
            <a:r>
              <a:rPr lang="en-US" dirty="0"/>
              <a:t>Slide Number</a:t>
            </a:r>
          </a:p>
        </p:txBody>
      </p:sp>
      <p:sp>
        <p:nvSpPr>
          <p:cNvPr id="22" name="Text Placeholder 22"/>
          <p:cNvSpPr>
            <a:spLocks noGrp="1"/>
          </p:cNvSpPr>
          <p:nvPr>
            <p:ph type="body" sz="quarter" idx="49" hasCustomPrompt="1"/>
          </p:nvPr>
        </p:nvSpPr>
        <p:spPr>
          <a:xfrm>
            <a:off x="9401210" y="1879822"/>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23" name="Text Placeholder 22"/>
          <p:cNvSpPr>
            <a:spLocks noGrp="1"/>
          </p:cNvSpPr>
          <p:nvPr>
            <p:ph type="body" sz="quarter" idx="50" hasCustomPrompt="1"/>
          </p:nvPr>
        </p:nvSpPr>
        <p:spPr>
          <a:xfrm>
            <a:off x="9401210" y="2834580"/>
            <a:ext cx="2150068" cy="351902"/>
          </a:xfrm>
          <a:prstGeom prst="rect">
            <a:avLst/>
          </a:prstGeom>
        </p:spPr>
        <p:txBody>
          <a:bodyPr/>
          <a:lstStyle>
            <a:lvl1pPr marL="0" indent="0">
              <a:buNone/>
              <a:defRPr sz="2400" b="1" baseline="0">
                <a:solidFill>
                  <a:schemeClr val="accent3"/>
                </a:solidFill>
                <a:latin typeface="WSECU Basis Grotesque Pro" panose="020B0503030604040103" pitchFamily="34" charset="0"/>
              </a:defRPr>
            </a:lvl1pPr>
          </a:lstStyle>
          <a:p>
            <a:pPr lvl="0"/>
            <a:r>
              <a:rPr lang="en-US" dirty="0"/>
              <a:t>Slide Number</a:t>
            </a:r>
          </a:p>
        </p:txBody>
      </p:sp>
      <p:sp>
        <p:nvSpPr>
          <p:cNvPr id="24" name="Text Placeholder 22"/>
          <p:cNvSpPr>
            <a:spLocks noGrp="1"/>
          </p:cNvSpPr>
          <p:nvPr>
            <p:ph type="body" sz="quarter" idx="51" hasCustomPrompt="1"/>
          </p:nvPr>
        </p:nvSpPr>
        <p:spPr>
          <a:xfrm>
            <a:off x="9401210" y="3196546"/>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25" name="Text Placeholder 22"/>
          <p:cNvSpPr>
            <a:spLocks noGrp="1"/>
          </p:cNvSpPr>
          <p:nvPr>
            <p:ph type="body" sz="quarter" idx="52" hasCustomPrompt="1"/>
          </p:nvPr>
        </p:nvSpPr>
        <p:spPr>
          <a:xfrm>
            <a:off x="9401210" y="4134690"/>
            <a:ext cx="2150068" cy="351902"/>
          </a:xfrm>
          <a:prstGeom prst="rect">
            <a:avLst/>
          </a:prstGeom>
        </p:spPr>
        <p:txBody>
          <a:bodyPr/>
          <a:lstStyle>
            <a:lvl1pPr marL="0" indent="0">
              <a:buNone/>
              <a:defRPr sz="2400" b="1" baseline="0">
                <a:solidFill>
                  <a:schemeClr val="accent3"/>
                </a:solidFill>
                <a:latin typeface="WSECU Basis Grotesque Pro" panose="020B0503030604040103" pitchFamily="34" charset="0"/>
              </a:defRPr>
            </a:lvl1pPr>
          </a:lstStyle>
          <a:p>
            <a:pPr lvl="0"/>
            <a:r>
              <a:rPr lang="en-US" dirty="0"/>
              <a:t>Slide Number</a:t>
            </a:r>
          </a:p>
        </p:txBody>
      </p:sp>
      <p:sp>
        <p:nvSpPr>
          <p:cNvPr id="26" name="Text Placeholder 22"/>
          <p:cNvSpPr>
            <a:spLocks noGrp="1"/>
          </p:cNvSpPr>
          <p:nvPr>
            <p:ph type="body" sz="quarter" idx="53" hasCustomPrompt="1"/>
          </p:nvPr>
        </p:nvSpPr>
        <p:spPr>
          <a:xfrm>
            <a:off x="9401210" y="4496656"/>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28" name="Google Shape;85;p13"/>
          <p:cNvSpPr txBox="1">
            <a:spLocks noGrp="1"/>
          </p:cNvSpPr>
          <p:nvPr>
            <p:ph type="body" idx="1" hasCustomPrompt="1"/>
          </p:nvPr>
        </p:nvSpPr>
        <p:spPr>
          <a:xfrm>
            <a:off x="429684" y="3425320"/>
            <a:ext cx="3449600" cy="859200"/>
          </a:xfrm>
          <a:prstGeom prst="rect">
            <a:avLst/>
          </a:prstGeom>
          <a:noFill/>
          <a:ln>
            <a:noFill/>
          </a:ln>
        </p:spPr>
        <p:txBody>
          <a:bodyPr spcFirstLastPara="1" wrap="none" lIns="0" tIns="0" rIns="0" bIns="0" anchor="t" anchorCtr="0">
            <a:noAutofit/>
          </a:bodyPr>
          <a:lstStyle>
            <a:lvl1pPr marL="346075" lvl="0" indent="-296863" algn="l" rtl="0">
              <a:lnSpc>
                <a:spcPct val="110000"/>
              </a:lnSpc>
              <a:spcBef>
                <a:spcPts val="0"/>
              </a:spcBef>
              <a:spcAft>
                <a:spcPts val="0"/>
              </a:spcAft>
              <a:buSzPts val="1400"/>
              <a:buNone/>
              <a:tabLst/>
              <a:defRPr sz="2400" b="0" i="0">
                <a:solidFill>
                  <a:schemeClr val="accent3"/>
                </a:solidFill>
                <a:latin typeface="WSECU Basis Grotesque Pro" panose="020B0503030604040103" pitchFamily="34" charset="0"/>
                <a:ea typeface="WSECU Basis Grotesque Pro" panose="020B0503030604040103" pitchFamily="34" charset="0"/>
                <a:cs typeface="WSECU Basis Grotesque Pro" panose="020B0503030604040103" pitchFamily="34" charset="0"/>
                <a:sym typeface="Archivo"/>
              </a:defRPr>
            </a:lvl1pPr>
            <a:lvl2pPr marL="1219170" lvl="1" indent="-304792" algn="l" rtl="0">
              <a:lnSpc>
                <a:spcPct val="110000"/>
              </a:lnSpc>
              <a:spcBef>
                <a:spcPts val="400"/>
              </a:spcBef>
              <a:spcAft>
                <a:spcPts val="0"/>
              </a:spcAft>
              <a:buSzPts val="1800"/>
              <a:buNone/>
              <a:defRPr/>
            </a:lvl2pPr>
            <a:lvl3pPr marL="1828754" lvl="2" indent="-457189" algn="l" rtl="0">
              <a:lnSpc>
                <a:spcPct val="110000"/>
              </a:lnSpc>
              <a:spcBef>
                <a:spcPts val="400"/>
              </a:spcBef>
              <a:spcAft>
                <a:spcPts val="0"/>
              </a:spcAft>
              <a:buSzPts val="1800"/>
              <a:buChar char="•"/>
              <a:defRPr/>
            </a:lvl3pPr>
            <a:lvl4pPr marL="2438339" lvl="3" indent="-457189" algn="l" rtl="0">
              <a:lnSpc>
                <a:spcPct val="110000"/>
              </a:lnSpc>
              <a:spcBef>
                <a:spcPts val="400"/>
              </a:spcBef>
              <a:spcAft>
                <a:spcPts val="0"/>
              </a:spcAft>
              <a:buSzPts val="1800"/>
              <a:buChar char="•"/>
              <a:defRPr/>
            </a:lvl4pPr>
            <a:lvl5pPr marL="3047924" lvl="4" indent="-457189" algn="l" rtl="0">
              <a:lnSpc>
                <a:spcPct val="110000"/>
              </a:lnSpc>
              <a:spcBef>
                <a:spcPts val="400"/>
              </a:spcBef>
              <a:spcAft>
                <a:spcPts val="0"/>
              </a:spcAft>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pPr lvl="0"/>
            <a:r>
              <a:rPr lang="en-US" dirty="0"/>
              <a:t>Month/Year</a:t>
            </a:r>
          </a:p>
        </p:txBody>
      </p:sp>
      <p:pic>
        <p:nvPicPr>
          <p:cNvPr id="29" name="Picture 28">
            <a:extLst>
              <a:ext uri="{FF2B5EF4-FFF2-40B4-BE49-F238E27FC236}">
                <a16:creationId xmlns:a16="http://schemas.microsoft.com/office/drawing/2014/main" id="{BC330861-E3A0-EE4A-8C55-3A3557CE7FA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47700" y="6372095"/>
            <a:ext cx="1444752" cy="240792"/>
          </a:xfrm>
          <a:prstGeom prst="rect">
            <a:avLst/>
          </a:prstGeom>
        </p:spPr>
      </p:pic>
    </p:spTree>
    <p:extLst>
      <p:ext uri="{BB962C8B-B14F-4D97-AF65-F5344CB8AC3E}">
        <p14:creationId xmlns:p14="http://schemas.microsoft.com/office/powerpoint/2010/main" val="21290890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007D6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1"/>
            <a:ext cx="10896600" cy="1061145"/>
          </a:xfrm>
          <a:prstGeom prst="rect">
            <a:avLst/>
          </a:prstGeom>
        </p:spPr>
        <p:txBody>
          <a:bodyPr/>
          <a:lstStyle>
            <a:lvl1pPr>
              <a:defRPr/>
            </a:lvl1pPr>
          </a:lstStyle>
          <a:p>
            <a:r>
              <a:rPr lang="en-US" dirty="0"/>
              <a:t>Title and Content Slide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00B7F61-E603-4275-BFE8-CE1281801DF6}" type="datetime1">
              <a:rPr lang="en-US" smtClean="0"/>
              <a:t>5/9/2024</a:t>
            </a:fld>
            <a:endParaRPr lang="en-US"/>
          </a:p>
        </p:txBody>
      </p:sp>
      <p:sp>
        <p:nvSpPr>
          <p:cNvPr id="5" name="Footer Placeholder 4"/>
          <p:cNvSpPr>
            <a:spLocks noGrp="1"/>
          </p:cNvSpPr>
          <p:nvPr>
            <p:ph type="ftr" sz="quarter" idx="11"/>
          </p:nvPr>
        </p:nvSpPr>
        <p:spPr/>
        <p:txBody>
          <a:bodyPr/>
          <a:lstStyle/>
          <a:p>
            <a:r>
              <a:rPr lang="en-US"/>
              <a:t>Footer</a:t>
            </a:r>
          </a:p>
        </p:txBody>
      </p:sp>
      <p:sp>
        <p:nvSpPr>
          <p:cNvPr id="6" name="Slide Number Placeholder 5"/>
          <p:cNvSpPr>
            <a:spLocks noGrp="1"/>
          </p:cNvSpPr>
          <p:nvPr>
            <p:ph type="sldNum" sz="quarter" idx="12"/>
          </p:nvPr>
        </p:nvSpPr>
        <p:spPr/>
        <p:txBody>
          <a:bodyPr/>
          <a:lstStyle/>
          <a:p>
            <a:fld id="{26001915-CB80-4071-A0A4-F3E54EAF779D}" type="slidenum">
              <a:rPr lang="en-US" smtClean="0"/>
              <a:t>‹#›</a:t>
            </a:fld>
            <a:endParaRPr lang="en-US"/>
          </a:p>
        </p:txBody>
      </p:sp>
    </p:spTree>
    <p:extLst>
      <p:ext uri="{BB962C8B-B14F-4D97-AF65-F5344CB8AC3E}">
        <p14:creationId xmlns:p14="http://schemas.microsoft.com/office/powerpoint/2010/main" val="38616778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rand Imagery and Text">
    <p:bg>
      <p:bgPr>
        <a:solidFill>
          <a:srgbClr val="007D6F"/>
        </a:solidFill>
        <a:effectLst/>
      </p:bgPr>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2A846ED8-FA9F-A680-FA50-030BCBBA22BC}"/>
              </a:ext>
            </a:extLst>
          </p:cNvPr>
          <p:cNvSpPr>
            <a:spLocks noGrp="1"/>
          </p:cNvSpPr>
          <p:nvPr>
            <p:ph type="pic" sz="quarter" idx="13" hasCustomPrompt="1"/>
          </p:nvPr>
        </p:nvSpPr>
        <p:spPr>
          <a:xfrm>
            <a:off x="0" y="0"/>
            <a:ext cx="4800600" cy="6858000"/>
          </a:xfrm>
          <a:prstGeom prst="round1Rect">
            <a:avLst/>
          </a:prstGeom>
          <a:solidFill>
            <a:schemeClr val="tx2"/>
          </a:solidFill>
        </p:spPr>
        <p:txBody>
          <a:bodyPr anchor="ctr" anchorCtr="0"/>
          <a:lstStyle>
            <a:lvl1pPr marL="0" indent="0" algn="ctr">
              <a:buNone/>
              <a:defRPr sz="2800" b="0" i="0" baseline="0">
                <a:solidFill>
                  <a:schemeClr val="accent6"/>
                </a:solidFill>
                <a:latin typeface="WSECU Basis Grotesque Pro" panose="020B0503030604040103" pitchFamily="34" charset="0"/>
              </a:defRPr>
            </a:lvl1pPr>
          </a:lstStyle>
          <a:p>
            <a:r>
              <a:rPr lang="en-US" b="0" i="0" dirty="0">
                <a:latin typeface="WSECU Basis Grotesque Pro Mediu" panose="020B0503030604040103" pitchFamily="34" charset="0"/>
              </a:rPr>
              <a:t>PHOTO HERE</a:t>
            </a:r>
            <a:endParaRPr lang="en-US" dirty="0"/>
          </a:p>
        </p:txBody>
      </p:sp>
      <p:sp>
        <p:nvSpPr>
          <p:cNvPr id="2" name="Title 1"/>
          <p:cNvSpPr>
            <a:spLocks noGrp="1"/>
          </p:cNvSpPr>
          <p:nvPr>
            <p:ph type="title" hasCustomPrompt="1"/>
          </p:nvPr>
        </p:nvSpPr>
        <p:spPr>
          <a:xfrm>
            <a:off x="5047246" y="342901"/>
            <a:ext cx="6497054" cy="1061145"/>
          </a:xfrm>
          <a:prstGeom prst="rect">
            <a:avLst/>
          </a:prstGeom>
        </p:spPr>
        <p:txBody>
          <a:bodyPr/>
          <a:lstStyle>
            <a:lvl1pPr>
              <a:defRPr baseline="0"/>
            </a:lvl1pPr>
          </a:lstStyle>
          <a:p>
            <a:r>
              <a:rPr lang="en-US" dirty="0"/>
              <a:t>Brand Imagery and Text</a:t>
            </a:r>
          </a:p>
        </p:txBody>
      </p:sp>
      <p:sp>
        <p:nvSpPr>
          <p:cNvPr id="4" name="Date Placeholder 3"/>
          <p:cNvSpPr>
            <a:spLocks noGrp="1"/>
          </p:cNvSpPr>
          <p:nvPr>
            <p:ph type="dt" sz="half" idx="10"/>
          </p:nvPr>
        </p:nvSpPr>
        <p:spPr/>
        <p:txBody>
          <a:bodyPr/>
          <a:lstStyle/>
          <a:p>
            <a:fld id="{5002ED12-A524-444E-839B-EB35DE285BAC}" type="datetime1">
              <a:rPr lang="en-US" smtClean="0"/>
              <a:t>5/9/2024</a:t>
            </a:fld>
            <a:endParaRPr lang="en-US"/>
          </a:p>
        </p:txBody>
      </p:sp>
      <p:sp>
        <p:nvSpPr>
          <p:cNvPr id="5" name="Footer Placeholder 4"/>
          <p:cNvSpPr>
            <a:spLocks noGrp="1"/>
          </p:cNvSpPr>
          <p:nvPr>
            <p:ph type="ftr" sz="quarter" idx="11"/>
          </p:nvPr>
        </p:nvSpPr>
        <p:spPr>
          <a:xfrm>
            <a:off x="5047246" y="6374704"/>
            <a:ext cx="4124416" cy="365125"/>
          </a:xfrm>
        </p:spPr>
        <p:txBody>
          <a:bodyPr/>
          <a:lstStyle/>
          <a:p>
            <a:r>
              <a:rPr lang="en-US"/>
              <a:t>Footer</a:t>
            </a:r>
          </a:p>
        </p:txBody>
      </p:sp>
      <p:sp>
        <p:nvSpPr>
          <p:cNvPr id="6" name="Slide Number Placeholder 5"/>
          <p:cNvSpPr>
            <a:spLocks noGrp="1"/>
          </p:cNvSpPr>
          <p:nvPr>
            <p:ph type="sldNum" sz="quarter" idx="12"/>
          </p:nvPr>
        </p:nvSpPr>
        <p:spPr/>
        <p:txBody>
          <a:bodyPr/>
          <a:lstStyle/>
          <a:p>
            <a:fld id="{26001915-CB80-4071-A0A4-F3E54EAF779D}" type="slidenum">
              <a:rPr lang="en-US" smtClean="0"/>
              <a:t>‹#›</a:t>
            </a:fld>
            <a:endParaRPr lang="en-US"/>
          </a:p>
        </p:txBody>
      </p:sp>
      <p:sp>
        <p:nvSpPr>
          <p:cNvPr id="9" name="Text Placeholder 8"/>
          <p:cNvSpPr>
            <a:spLocks noGrp="1"/>
          </p:cNvSpPr>
          <p:nvPr>
            <p:ph type="body" sz="quarter" idx="14"/>
          </p:nvPr>
        </p:nvSpPr>
        <p:spPr>
          <a:xfrm>
            <a:off x="5046663" y="1609725"/>
            <a:ext cx="6497637" cy="45624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ACE6416B-9445-A236-7735-713F21BC47F1}"/>
              </a:ext>
            </a:extLst>
          </p:cNvPr>
          <p:cNvCxnSpPr>
            <a:cxnSpLocks/>
          </p:cNvCxnSpPr>
          <p:nvPr userDrawn="1"/>
        </p:nvCxnSpPr>
        <p:spPr>
          <a:xfrm>
            <a:off x="5046663" y="1502449"/>
            <a:ext cx="6497637"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C330861-E3A0-EE4A-8C55-3A3557CE7FA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47700" y="6372095"/>
            <a:ext cx="1444752" cy="240792"/>
          </a:xfrm>
          <a:prstGeom prst="rect">
            <a:avLst/>
          </a:prstGeom>
        </p:spPr>
      </p:pic>
    </p:spTree>
    <p:extLst>
      <p:ext uri="{BB962C8B-B14F-4D97-AF65-F5344CB8AC3E}">
        <p14:creationId xmlns:p14="http://schemas.microsoft.com/office/powerpoint/2010/main" val="24919168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7D6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a:prstGeom prst="rect">
            <a:avLst/>
          </a:prstGeom>
        </p:spPr>
        <p:txBody>
          <a:bodyPr anchor="b">
            <a:normAutofit/>
          </a:bodyPr>
          <a:lstStyle>
            <a:lvl1pPr>
              <a:defRPr sz="4400" b="1"/>
            </a:lvl1pPr>
          </a:lstStyle>
          <a:p>
            <a:r>
              <a:rPr lang="en-US" dirty="0"/>
              <a:t>Section Header</a:t>
            </a:r>
          </a:p>
        </p:txBody>
      </p:sp>
      <p:sp>
        <p:nvSpPr>
          <p:cNvPr id="3" name="Text Placeholder 2"/>
          <p:cNvSpPr>
            <a:spLocks noGrp="1"/>
          </p:cNvSpPr>
          <p:nvPr>
            <p:ph type="body" idx="1" hasCustomPrompt="1"/>
          </p:nvPr>
        </p:nvSpPr>
        <p:spPr>
          <a:xfrm>
            <a:off x="831850" y="4589463"/>
            <a:ext cx="10515600" cy="1500187"/>
          </a:xfrm>
        </p:spPr>
        <p:txBody>
          <a:bodyPr>
            <a:normAutofit/>
          </a:bodyPr>
          <a:lstStyle>
            <a:lvl1pPr marL="0" indent="0">
              <a:buNone/>
              <a:defRPr sz="3600">
                <a:solidFill>
                  <a:schemeClr val="tx1">
                    <a:tint val="75000"/>
                  </a:schemeClr>
                </a:solidFill>
                <a:latin typeface="WSECU Basis Grotesque Pro Light" panose="020B03030306040401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 Heading</a:t>
            </a:r>
          </a:p>
        </p:txBody>
      </p:sp>
      <p:sp>
        <p:nvSpPr>
          <p:cNvPr id="4" name="Date Placeholder 3"/>
          <p:cNvSpPr>
            <a:spLocks noGrp="1"/>
          </p:cNvSpPr>
          <p:nvPr>
            <p:ph type="dt" sz="half" idx="10"/>
          </p:nvPr>
        </p:nvSpPr>
        <p:spPr/>
        <p:txBody>
          <a:bodyPr/>
          <a:lstStyle/>
          <a:p>
            <a:fld id="{68B96AC7-BAF7-4AE5-99B1-7F737A7E6892}" type="datetime1">
              <a:rPr lang="en-US" smtClean="0"/>
              <a:t>5/9/2024</a:t>
            </a:fld>
            <a:endParaRPr lang="en-US"/>
          </a:p>
        </p:txBody>
      </p:sp>
      <p:sp>
        <p:nvSpPr>
          <p:cNvPr id="5" name="Footer Placeholder 4"/>
          <p:cNvSpPr>
            <a:spLocks noGrp="1"/>
          </p:cNvSpPr>
          <p:nvPr>
            <p:ph type="ftr" sz="quarter" idx="11"/>
          </p:nvPr>
        </p:nvSpPr>
        <p:spPr/>
        <p:txBody>
          <a:bodyPr/>
          <a:lstStyle/>
          <a:p>
            <a:r>
              <a:rPr lang="en-US"/>
              <a:t>Footer</a:t>
            </a:r>
          </a:p>
        </p:txBody>
      </p:sp>
      <p:sp>
        <p:nvSpPr>
          <p:cNvPr id="6" name="Slide Number Placeholder 5"/>
          <p:cNvSpPr>
            <a:spLocks noGrp="1"/>
          </p:cNvSpPr>
          <p:nvPr>
            <p:ph type="sldNum" sz="quarter" idx="12"/>
          </p:nvPr>
        </p:nvSpPr>
        <p:spPr/>
        <p:txBody>
          <a:bodyPr/>
          <a:lstStyle/>
          <a:p>
            <a:fld id="{26001915-CB80-4071-A0A4-F3E54EAF779D}" type="slidenum">
              <a:rPr lang="en-US" smtClean="0"/>
              <a:t>‹#›</a:t>
            </a:fld>
            <a:endParaRPr lang="en-US"/>
          </a:p>
        </p:txBody>
      </p:sp>
      <p:pic>
        <p:nvPicPr>
          <p:cNvPr id="7" name="Picture 6">
            <a:extLst>
              <a:ext uri="{FF2B5EF4-FFF2-40B4-BE49-F238E27FC236}">
                <a16:creationId xmlns:a16="http://schemas.microsoft.com/office/drawing/2014/main" id="{A31A3B19-48B8-399D-A486-B66A653F96CB}"/>
              </a:ext>
            </a:extLst>
          </p:cNvPr>
          <p:cNvPicPr>
            <a:picLocks noChangeAspect="1"/>
          </p:cNvPicPr>
          <p:nvPr userDrawn="1"/>
        </p:nvPicPr>
        <p:blipFill rotWithShape="1">
          <a:blip r:embed="rId2" cstate="print">
            <a:lum bright="70000" contrast="-70000"/>
            <a:extLst>
              <a:ext uri="{BEBA8EAE-BF5A-486C-A8C5-ECC9F3942E4B}">
                <a14:imgProps xmlns:a14="http://schemas.microsoft.com/office/drawing/2010/main">
                  <a14:imgLayer r:embed="rId3">
                    <a14:imgEffect>
                      <a14:colorTemperature colorTemp="11500"/>
                    </a14:imgEffect>
                  </a14:imgLayer>
                </a14:imgProps>
              </a:ext>
              <a:ext uri="{28A0092B-C50C-407E-A947-70E740481C1C}">
                <a14:useLocalDpi xmlns:a14="http://schemas.microsoft.com/office/drawing/2010/main"/>
              </a:ext>
            </a:extLst>
          </a:blip>
          <a:srcRect/>
          <a:stretch/>
        </p:blipFill>
        <p:spPr>
          <a:xfrm>
            <a:off x="0" y="1334753"/>
            <a:ext cx="12189898" cy="2094247"/>
          </a:xfrm>
          <a:prstGeom prst="rect">
            <a:avLst/>
          </a:prstGeom>
        </p:spPr>
      </p:pic>
    </p:spTree>
    <p:extLst>
      <p:ext uri="{BB962C8B-B14F-4D97-AF65-F5344CB8AC3E}">
        <p14:creationId xmlns:p14="http://schemas.microsoft.com/office/powerpoint/2010/main" val="15174515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007D6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1"/>
            <a:ext cx="10896600" cy="1066800"/>
          </a:xfrm>
          <a:prstGeom prst="rect">
            <a:avLst/>
          </a:prstGeom>
        </p:spPr>
        <p:txBody>
          <a:bodyPr/>
          <a:lstStyle>
            <a:lvl1pPr>
              <a:defRPr baseline="0"/>
            </a:lvl1pPr>
          </a:lstStyle>
          <a:p>
            <a:r>
              <a:rPr lang="en-US" dirty="0"/>
              <a:t>Two Content Layout</a:t>
            </a:r>
          </a:p>
        </p:txBody>
      </p:sp>
      <p:sp>
        <p:nvSpPr>
          <p:cNvPr id="3" name="Content Placeholder 2"/>
          <p:cNvSpPr>
            <a:spLocks noGrp="1"/>
          </p:cNvSpPr>
          <p:nvPr>
            <p:ph sz="half" idx="1"/>
          </p:nvPr>
        </p:nvSpPr>
        <p:spPr>
          <a:xfrm>
            <a:off x="647700" y="1825625"/>
            <a:ext cx="5372100" cy="43465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372100" cy="434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FFE36B-C629-4997-94CC-4CA81C0D5C0E}" type="datetime1">
              <a:rPr lang="en-US" smtClean="0"/>
              <a:t>5/9/2024</a:t>
            </a:fld>
            <a:endParaRPr lang="en-US"/>
          </a:p>
        </p:txBody>
      </p:sp>
      <p:sp>
        <p:nvSpPr>
          <p:cNvPr id="6" name="Footer Placeholder 5"/>
          <p:cNvSpPr>
            <a:spLocks noGrp="1"/>
          </p:cNvSpPr>
          <p:nvPr>
            <p:ph type="ftr" sz="quarter" idx="11"/>
          </p:nvPr>
        </p:nvSpPr>
        <p:spPr/>
        <p:txBody>
          <a:bodyPr/>
          <a:lstStyle/>
          <a:p>
            <a:r>
              <a:rPr lang="en-US"/>
              <a:t>Footer</a:t>
            </a:r>
          </a:p>
        </p:txBody>
      </p:sp>
      <p:sp>
        <p:nvSpPr>
          <p:cNvPr id="7" name="Slide Number Placeholder 6"/>
          <p:cNvSpPr>
            <a:spLocks noGrp="1"/>
          </p:cNvSpPr>
          <p:nvPr>
            <p:ph type="sldNum" sz="quarter" idx="12"/>
          </p:nvPr>
        </p:nvSpPr>
        <p:spPr/>
        <p:txBody>
          <a:bodyPr/>
          <a:lstStyle/>
          <a:p>
            <a:fld id="{26001915-CB80-4071-A0A4-F3E54EAF779D}" type="slidenum">
              <a:rPr lang="en-US" smtClean="0"/>
              <a:t>‹#›</a:t>
            </a:fld>
            <a:endParaRPr lang="en-US"/>
          </a:p>
        </p:txBody>
      </p:sp>
    </p:spTree>
    <p:extLst>
      <p:ext uri="{BB962C8B-B14F-4D97-AF65-F5344CB8AC3E}">
        <p14:creationId xmlns:p14="http://schemas.microsoft.com/office/powerpoint/2010/main" val="831302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007D6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1"/>
            <a:ext cx="10896600" cy="1066800"/>
          </a:xfrm>
          <a:prstGeom prst="rect">
            <a:avLst/>
          </a:prstGeom>
        </p:spPr>
        <p:txBody>
          <a:bodyPr/>
          <a:lstStyle>
            <a:lvl1pPr>
              <a:defRPr/>
            </a:lvl1pPr>
          </a:lstStyle>
          <a:p>
            <a:r>
              <a:rPr lang="en-US" dirty="0"/>
              <a:t>Comparison Layout</a:t>
            </a:r>
          </a:p>
        </p:txBody>
      </p:sp>
      <p:sp>
        <p:nvSpPr>
          <p:cNvPr id="3" name="Text Placeholder 2"/>
          <p:cNvSpPr>
            <a:spLocks noGrp="1"/>
          </p:cNvSpPr>
          <p:nvPr>
            <p:ph type="body" idx="1" hasCustomPrompt="1"/>
          </p:nvPr>
        </p:nvSpPr>
        <p:spPr>
          <a:xfrm>
            <a:off x="647700" y="1866899"/>
            <a:ext cx="5349875" cy="6381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your text here</a:t>
            </a:r>
          </a:p>
        </p:txBody>
      </p:sp>
      <p:sp>
        <p:nvSpPr>
          <p:cNvPr id="4" name="Content Placeholder 3"/>
          <p:cNvSpPr>
            <a:spLocks noGrp="1"/>
          </p:cNvSpPr>
          <p:nvPr>
            <p:ph sz="half" idx="2"/>
          </p:nvPr>
        </p:nvSpPr>
        <p:spPr>
          <a:xfrm>
            <a:off x="647700" y="2505075"/>
            <a:ext cx="5349875" cy="3667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72200" y="1866899"/>
            <a:ext cx="5372100" cy="6381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your text here</a:t>
            </a:r>
          </a:p>
        </p:txBody>
      </p:sp>
      <p:sp>
        <p:nvSpPr>
          <p:cNvPr id="6" name="Content Placeholder 5"/>
          <p:cNvSpPr>
            <a:spLocks noGrp="1"/>
          </p:cNvSpPr>
          <p:nvPr>
            <p:ph sz="quarter" idx="4"/>
          </p:nvPr>
        </p:nvSpPr>
        <p:spPr>
          <a:xfrm>
            <a:off x="6172200" y="2505075"/>
            <a:ext cx="5372100" cy="36671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E0AB1840-7AEA-44E8-9987-8F1EDB6FD8C3}" type="datetime1">
              <a:rPr lang="en-US" smtClean="0"/>
              <a:t>5/9/2024</a:t>
            </a:fld>
            <a:endParaRPr lang="en-US"/>
          </a:p>
        </p:txBody>
      </p:sp>
      <p:sp>
        <p:nvSpPr>
          <p:cNvPr id="8" name="Footer Placeholder 7"/>
          <p:cNvSpPr>
            <a:spLocks noGrp="1"/>
          </p:cNvSpPr>
          <p:nvPr>
            <p:ph type="ftr" sz="quarter" idx="11"/>
          </p:nvPr>
        </p:nvSpPr>
        <p:spPr/>
        <p:txBody>
          <a:bodyPr/>
          <a:lstStyle/>
          <a:p>
            <a:r>
              <a:rPr lang="en-US"/>
              <a:t>Footer</a:t>
            </a:r>
          </a:p>
        </p:txBody>
      </p:sp>
      <p:sp>
        <p:nvSpPr>
          <p:cNvPr id="9" name="Slide Number Placeholder 8"/>
          <p:cNvSpPr>
            <a:spLocks noGrp="1"/>
          </p:cNvSpPr>
          <p:nvPr>
            <p:ph type="sldNum" sz="quarter" idx="12"/>
          </p:nvPr>
        </p:nvSpPr>
        <p:spPr/>
        <p:txBody>
          <a:bodyPr/>
          <a:lstStyle/>
          <a:p>
            <a:fld id="{26001915-CB80-4071-A0A4-F3E54EAF779D}" type="slidenum">
              <a:rPr lang="en-US" smtClean="0"/>
              <a:t>‹#›</a:t>
            </a:fld>
            <a:endParaRPr lang="en-US"/>
          </a:p>
        </p:txBody>
      </p:sp>
    </p:spTree>
    <p:extLst>
      <p:ext uri="{BB962C8B-B14F-4D97-AF65-F5344CB8AC3E}">
        <p14:creationId xmlns:p14="http://schemas.microsoft.com/office/powerpoint/2010/main" val="2025098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7" name="Google Shape;83;p13"/>
          <p:cNvSpPr/>
          <p:nvPr userDrawn="1"/>
        </p:nvSpPr>
        <p:spPr>
          <a:xfrm rot="10800000" flipH="1">
            <a:off x="0" y="0"/>
            <a:ext cx="4102000" cy="6858000"/>
          </a:xfrm>
          <a:prstGeom prst="round1Rect">
            <a:avLst>
              <a:gd name="adj" fmla="val 30599"/>
            </a:avLst>
          </a:prstGeom>
          <a:solidFill>
            <a:srgbClr val="007F6F"/>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067" b="0" i="0" u="none" strike="noStrike" cap="none" dirty="0">
              <a:solidFill>
                <a:schemeClr val="lt1"/>
              </a:solidFill>
              <a:latin typeface="Arial"/>
              <a:ea typeface="Arial"/>
              <a:cs typeface="Arial"/>
              <a:sym typeface="Arial"/>
            </a:endParaRPr>
          </a:p>
        </p:txBody>
      </p:sp>
      <p:sp>
        <p:nvSpPr>
          <p:cNvPr id="2" name="Title 1"/>
          <p:cNvSpPr>
            <a:spLocks noGrp="1"/>
          </p:cNvSpPr>
          <p:nvPr>
            <p:ph type="title" hasCustomPrompt="1"/>
          </p:nvPr>
        </p:nvSpPr>
        <p:spPr>
          <a:xfrm>
            <a:off x="429684" y="2538663"/>
            <a:ext cx="3449600" cy="880641"/>
          </a:xfrm>
          <a:prstGeom prst="rect">
            <a:avLst/>
          </a:prstGeom>
        </p:spPr>
        <p:txBody>
          <a:bodyPr>
            <a:noAutofit/>
          </a:bodyPr>
          <a:lstStyle>
            <a:lvl1pPr>
              <a:defRPr sz="5400"/>
            </a:lvl1pPr>
          </a:lstStyle>
          <a:p>
            <a:r>
              <a:rPr lang="en-US" dirty="0"/>
              <a:t>Agenda</a:t>
            </a:r>
          </a:p>
        </p:txBody>
      </p:sp>
      <p:sp>
        <p:nvSpPr>
          <p:cNvPr id="3" name="Date Placeholder 2"/>
          <p:cNvSpPr>
            <a:spLocks noGrp="1"/>
          </p:cNvSpPr>
          <p:nvPr>
            <p:ph type="dt" sz="half" idx="10"/>
          </p:nvPr>
        </p:nvSpPr>
        <p:spPr/>
        <p:txBody>
          <a:bodyPr/>
          <a:lstStyle/>
          <a:p>
            <a:fld id="{401A9105-C832-49C0-831F-B39CC440024E}" type="datetime1">
              <a:rPr lang="en-US" smtClean="0"/>
              <a:t>5/9/2024</a:t>
            </a:fld>
            <a:endParaRPr lang="en-US"/>
          </a:p>
        </p:txBody>
      </p:sp>
      <p:sp>
        <p:nvSpPr>
          <p:cNvPr id="4" name="Footer Placeholder 3"/>
          <p:cNvSpPr>
            <a:spLocks noGrp="1"/>
          </p:cNvSpPr>
          <p:nvPr>
            <p:ph type="ftr" sz="quarter" idx="11"/>
          </p:nvPr>
        </p:nvSpPr>
        <p:spPr/>
        <p:txBody>
          <a:bodyPr/>
          <a:lstStyle/>
          <a:p>
            <a:r>
              <a:rPr lang="en-US"/>
              <a:t>Footer</a:t>
            </a:r>
          </a:p>
        </p:txBody>
      </p:sp>
      <p:sp>
        <p:nvSpPr>
          <p:cNvPr id="5" name="Slide Number Placeholder 4"/>
          <p:cNvSpPr>
            <a:spLocks noGrp="1"/>
          </p:cNvSpPr>
          <p:nvPr>
            <p:ph type="sldNum" sz="quarter" idx="12"/>
          </p:nvPr>
        </p:nvSpPr>
        <p:spPr/>
        <p:txBody>
          <a:bodyPr/>
          <a:lstStyle/>
          <a:p>
            <a:fld id="{26001915-CB80-4071-A0A4-F3E54EAF779D}" type="slidenum">
              <a:rPr lang="en-US" smtClean="0"/>
              <a:t>‹#›</a:t>
            </a:fld>
            <a:endParaRPr lang="en-US"/>
          </a:p>
        </p:txBody>
      </p:sp>
      <p:sp>
        <p:nvSpPr>
          <p:cNvPr id="9" name="Text Placeholder 22"/>
          <p:cNvSpPr>
            <a:spLocks noGrp="1"/>
          </p:cNvSpPr>
          <p:nvPr>
            <p:ph type="body" sz="quarter" idx="14" hasCustomPrompt="1"/>
          </p:nvPr>
        </p:nvSpPr>
        <p:spPr>
          <a:xfrm>
            <a:off x="4755522" y="1507792"/>
            <a:ext cx="2150068" cy="351902"/>
          </a:xfrm>
          <a:prstGeom prst="rect">
            <a:avLst/>
          </a:prstGeom>
        </p:spPr>
        <p:txBody>
          <a:bodyPr/>
          <a:lstStyle>
            <a:lvl1pPr marL="0" indent="0">
              <a:buNone/>
              <a:defRPr sz="2400" b="1" baseline="0">
                <a:solidFill>
                  <a:srgbClr val="008576"/>
                </a:solidFill>
                <a:latin typeface="WSECU Basis Grotesque Pro" panose="020B0503030604040103" pitchFamily="34" charset="0"/>
              </a:defRPr>
            </a:lvl1pPr>
          </a:lstStyle>
          <a:p>
            <a:pPr lvl="0"/>
            <a:r>
              <a:rPr lang="en-US" dirty="0"/>
              <a:t>Slide Number</a:t>
            </a:r>
          </a:p>
        </p:txBody>
      </p:sp>
      <p:sp>
        <p:nvSpPr>
          <p:cNvPr id="10" name="Text Placeholder 22"/>
          <p:cNvSpPr>
            <a:spLocks noGrp="1"/>
          </p:cNvSpPr>
          <p:nvPr>
            <p:ph type="body" sz="quarter" idx="15" hasCustomPrompt="1"/>
          </p:nvPr>
        </p:nvSpPr>
        <p:spPr>
          <a:xfrm>
            <a:off x="4755522" y="1869758"/>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11" name="Text Placeholder 22"/>
          <p:cNvSpPr>
            <a:spLocks noGrp="1"/>
          </p:cNvSpPr>
          <p:nvPr>
            <p:ph type="body" sz="quarter" idx="38" hasCustomPrompt="1"/>
          </p:nvPr>
        </p:nvSpPr>
        <p:spPr>
          <a:xfrm>
            <a:off x="4755522" y="2824516"/>
            <a:ext cx="2150068" cy="351902"/>
          </a:xfrm>
          <a:prstGeom prst="rect">
            <a:avLst/>
          </a:prstGeom>
        </p:spPr>
        <p:txBody>
          <a:bodyPr/>
          <a:lstStyle>
            <a:lvl1pPr marL="0" indent="0">
              <a:buNone/>
              <a:defRPr sz="2400" b="1" baseline="0">
                <a:solidFill>
                  <a:srgbClr val="008576"/>
                </a:solidFill>
                <a:latin typeface="WSECU Basis Grotesque Pro" panose="020B0503030604040103" pitchFamily="34" charset="0"/>
              </a:defRPr>
            </a:lvl1pPr>
          </a:lstStyle>
          <a:p>
            <a:pPr lvl="0"/>
            <a:r>
              <a:rPr lang="en-US" dirty="0"/>
              <a:t>Slide Number</a:t>
            </a:r>
          </a:p>
        </p:txBody>
      </p:sp>
      <p:sp>
        <p:nvSpPr>
          <p:cNvPr id="12" name="Text Placeholder 22"/>
          <p:cNvSpPr>
            <a:spLocks noGrp="1"/>
          </p:cNvSpPr>
          <p:nvPr>
            <p:ph type="body" sz="quarter" idx="39" hasCustomPrompt="1"/>
          </p:nvPr>
        </p:nvSpPr>
        <p:spPr>
          <a:xfrm>
            <a:off x="4755522" y="3186482"/>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13" name="Text Placeholder 22"/>
          <p:cNvSpPr>
            <a:spLocks noGrp="1"/>
          </p:cNvSpPr>
          <p:nvPr>
            <p:ph type="body" sz="quarter" idx="40" hasCustomPrompt="1"/>
          </p:nvPr>
        </p:nvSpPr>
        <p:spPr>
          <a:xfrm>
            <a:off x="4755522" y="4124626"/>
            <a:ext cx="2150068" cy="351902"/>
          </a:xfrm>
          <a:prstGeom prst="rect">
            <a:avLst/>
          </a:prstGeom>
        </p:spPr>
        <p:txBody>
          <a:bodyPr/>
          <a:lstStyle>
            <a:lvl1pPr marL="0" indent="0">
              <a:buNone/>
              <a:defRPr sz="2400" b="1" baseline="0">
                <a:solidFill>
                  <a:srgbClr val="008576"/>
                </a:solidFill>
                <a:latin typeface="WSECU Basis Grotesque Pro" panose="020B0503030604040103" pitchFamily="34" charset="0"/>
              </a:defRPr>
            </a:lvl1pPr>
          </a:lstStyle>
          <a:p>
            <a:pPr lvl="0"/>
            <a:r>
              <a:rPr lang="en-US" dirty="0"/>
              <a:t>Slide Number</a:t>
            </a:r>
          </a:p>
        </p:txBody>
      </p:sp>
      <p:sp>
        <p:nvSpPr>
          <p:cNvPr id="14" name="Text Placeholder 22"/>
          <p:cNvSpPr>
            <a:spLocks noGrp="1"/>
          </p:cNvSpPr>
          <p:nvPr>
            <p:ph type="body" sz="quarter" idx="41" hasCustomPrompt="1"/>
          </p:nvPr>
        </p:nvSpPr>
        <p:spPr>
          <a:xfrm>
            <a:off x="4755522" y="4486592"/>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15" name="Text Placeholder 22"/>
          <p:cNvSpPr>
            <a:spLocks noGrp="1"/>
          </p:cNvSpPr>
          <p:nvPr>
            <p:ph type="body" sz="quarter" idx="42" hasCustomPrompt="1"/>
          </p:nvPr>
        </p:nvSpPr>
        <p:spPr>
          <a:xfrm>
            <a:off x="7078366" y="1507792"/>
            <a:ext cx="2150068" cy="351902"/>
          </a:xfrm>
          <a:prstGeom prst="rect">
            <a:avLst/>
          </a:prstGeom>
        </p:spPr>
        <p:txBody>
          <a:bodyPr/>
          <a:lstStyle>
            <a:lvl1pPr marL="0" indent="0">
              <a:buNone/>
              <a:defRPr sz="2400" b="1" baseline="0">
                <a:solidFill>
                  <a:srgbClr val="008576"/>
                </a:solidFill>
                <a:latin typeface="WSECU Basis Grotesque Pro" panose="020B0503030604040103" pitchFamily="34" charset="0"/>
              </a:defRPr>
            </a:lvl1pPr>
          </a:lstStyle>
          <a:p>
            <a:pPr lvl="0"/>
            <a:r>
              <a:rPr lang="en-US" dirty="0"/>
              <a:t>Slide Number</a:t>
            </a:r>
          </a:p>
        </p:txBody>
      </p:sp>
      <p:sp>
        <p:nvSpPr>
          <p:cNvPr id="16" name="Text Placeholder 22"/>
          <p:cNvSpPr>
            <a:spLocks noGrp="1"/>
          </p:cNvSpPr>
          <p:nvPr>
            <p:ph type="body" sz="quarter" idx="43" hasCustomPrompt="1"/>
          </p:nvPr>
        </p:nvSpPr>
        <p:spPr>
          <a:xfrm>
            <a:off x="7078366" y="1869758"/>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17" name="Text Placeholder 22"/>
          <p:cNvSpPr>
            <a:spLocks noGrp="1"/>
          </p:cNvSpPr>
          <p:nvPr>
            <p:ph type="body" sz="quarter" idx="44" hasCustomPrompt="1"/>
          </p:nvPr>
        </p:nvSpPr>
        <p:spPr>
          <a:xfrm>
            <a:off x="7078366" y="2824516"/>
            <a:ext cx="2150068" cy="351902"/>
          </a:xfrm>
          <a:prstGeom prst="rect">
            <a:avLst/>
          </a:prstGeom>
        </p:spPr>
        <p:txBody>
          <a:bodyPr/>
          <a:lstStyle>
            <a:lvl1pPr marL="0" indent="0">
              <a:buNone/>
              <a:defRPr sz="2400" b="1" baseline="0">
                <a:solidFill>
                  <a:srgbClr val="008576"/>
                </a:solidFill>
                <a:latin typeface="WSECU Basis Grotesque Pro" panose="020B0503030604040103" pitchFamily="34" charset="0"/>
              </a:defRPr>
            </a:lvl1pPr>
          </a:lstStyle>
          <a:p>
            <a:pPr lvl="0"/>
            <a:r>
              <a:rPr lang="en-US" dirty="0"/>
              <a:t>Slide Number</a:t>
            </a:r>
          </a:p>
        </p:txBody>
      </p:sp>
      <p:sp>
        <p:nvSpPr>
          <p:cNvPr id="18" name="Text Placeholder 22"/>
          <p:cNvSpPr>
            <a:spLocks noGrp="1"/>
          </p:cNvSpPr>
          <p:nvPr>
            <p:ph type="body" sz="quarter" idx="45" hasCustomPrompt="1"/>
          </p:nvPr>
        </p:nvSpPr>
        <p:spPr>
          <a:xfrm>
            <a:off x="7078366" y="3186482"/>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19" name="Text Placeholder 22"/>
          <p:cNvSpPr>
            <a:spLocks noGrp="1"/>
          </p:cNvSpPr>
          <p:nvPr>
            <p:ph type="body" sz="quarter" idx="46" hasCustomPrompt="1"/>
          </p:nvPr>
        </p:nvSpPr>
        <p:spPr>
          <a:xfrm>
            <a:off x="7078366" y="4124626"/>
            <a:ext cx="2150068" cy="351902"/>
          </a:xfrm>
          <a:prstGeom prst="rect">
            <a:avLst/>
          </a:prstGeom>
        </p:spPr>
        <p:txBody>
          <a:bodyPr/>
          <a:lstStyle>
            <a:lvl1pPr marL="0" indent="0">
              <a:buNone/>
              <a:defRPr sz="2400" b="1" baseline="0">
                <a:solidFill>
                  <a:srgbClr val="008576"/>
                </a:solidFill>
                <a:latin typeface="WSECU Basis Grotesque Pro" panose="020B0503030604040103" pitchFamily="34" charset="0"/>
              </a:defRPr>
            </a:lvl1pPr>
          </a:lstStyle>
          <a:p>
            <a:pPr lvl="0"/>
            <a:r>
              <a:rPr lang="en-US" dirty="0"/>
              <a:t>Slide Number</a:t>
            </a:r>
          </a:p>
        </p:txBody>
      </p:sp>
      <p:sp>
        <p:nvSpPr>
          <p:cNvPr id="20" name="Text Placeholder 22"/>
          <p:cNvSpPr>
            <a:spLocks noGrp="1"/>
          </p:cNvSpPr>
          <p:nvPr>
            <p:ph type="body" sz="quarter" idx="47" hasCustomPrompt="1"/>
          </p:nvPr>
        </p:nvSpPr>
        <p:spPr>
          <a:xfrm>
            <a:off x="7078366" y="4486592"/>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21" name="Text Placeholder 22"/>
          <p:cNvSpPr>
            <a:spLocks noGrp="1"/>
          </p:cNvSpPr>
          <p:nvPr>
            <p:ph type="body" sz="quarter" idx="48" hasCustomPrompt="1"/>
          </p:nvPr>
        </p:nvSpPr>
        <p:spPr>
          <a:xfrm>
            <a:off x="9401210" y="1517856"/>
            <a:ext cx="2150068" cy="351902"/>
          </a:xfrm>
          <a:prstGeom prst="rect">
            <a:avLst/>
          </a:prstGeom>
        </p:spPr>
        <p:txBody>
          <a:bodyPr/>
          <a:lstStyle>
            <a:lvl1pPr marL="0" indent="0">
              <a:buNone/>
              <a:defRPr sz="2400" b="1" baseline="0">
                <a:solidFill>
                  <a:srgbClr val="008576"/>
                </a:solidFill>
                <a:latin typeface="WSECU Basis Grotesque Pro" panose="020B0503030604040103" pitchFamily="34" charset="0"/>
              </a:defRPr>
            </a:lvl1pPr>
          </a:lstStyle>
          <a:p>
            <a:pPr lvl="0"/>
            <a:r>
              <a:rPr lang="en-US" dirty="0"/>
              <a:t>Slide Number</a:t>
            </a:r>
          </a:p>
        </p:txBody>
      </p:sp>
      <p:sp>
        <p:nvSpPr>
          <p:cNvPr id="22" name="Text Placeholder 22"/>
          <p:cNvSpPr>
            <a:spLocks noGrp="1"/>
          </p:cNvSpPr>
          <p:nvPr>
            <p:ph type="body" sz="quarter" idx="49" hasCustomPrompt="1"/>
          </p:nvPr>
        </p:nvSpPr>
        <p:spPr>
          <a:xfrm>
            <a:off x="9401210" y="1879822"/>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23" name="Text Placeholder 22"/>
          <p:cNvSpPr>
            <a:spLocks noGrp="1"/>
          </p:cNvSpPr>
          <p:nvPr>
            <p:ph type="body" sz="quarter" idx="50" hasCustomPrompt="1"/>
          </p:nvPr>
        </p:nvSpPr>
        <p:spPr>
          <a:xfrm>
            <a:off x="9401210" y="2834580"/>
            <a:ext cx="2150068" cy="351902"/>
          </a:xfrm>
          <a:prstGeom prst="rect">
            <a:avLst/>
          </a:prstGeom>
        </p:spPr>
        <p:txBody>
          <a:bodyPr/>
          <a:lstStyle>
            <a:lvl1pPr marL="0" indent="0">
              <a:buNone/>
              <a:defRPr sz="2400" b="1" baseline="0">
                <a:solidFill>
                  <a:srgbClr val="008576"/>
                </a:solidFill>
                <a:latin typeface="WSECU Basis Grotesque Pro" panose="020B0503030604040103" pitchFamily="34" charset="0"/>
              </a:defRPr>
            </a:lvl1pPr>
          </a:lstStyle>
          <a:p>
            <a:pPr lvl="0"/>
            <a:r>
              <a:rPr lang="en-US" dirty="0"/>
              <a:t>Slide Number</a:t>
            </a:r>
          </a:p>
        </p:txBody>
      </p:sp>
      <p:sp>
        <p:nvSpPr>
          <p:cNvPr id="24" name="Text Placeholder 22"/>
          <p:cNvSpPr>
            <a:spLocks noGrp="1"/>
          </p:cNvSpPr>
          <p:nvPr>
            <p:ph type="body" sz="quarter" idx="51" hasCustomPrompt="1"/>
          </p:nvPr>
        </p:nvSpPr>
        <p:spPr>
          <a:xfrm>
            <a:off x="9401210" y="3196546"/>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25" name="Text Placeholder 22"/>
          <p:cNvSpPr>
            <a:spLocks noGrp="1"/>
          </p:cNvSpPr>
          <p:nvPr>
            <p:ph type="body" sz="quarter" idx="52" hasCustomPrompt="1"/>
          </p:nvPr>
        </p:nvSpPr>
        <p:spPr>
          <a:xfrm>
            <a:off x="9401210" y="4134690"/>
            <a:ext cx="2150068" cy="351902"/>
          </a:xfrm>
          <a:prstGeom prst="rect">
            <a:avLst/>
          </a:prstGeom>
        </p:spPr>
        <p:txBody>
          <a:bodyPr/>
          <a:lstStyle>
            <a:lvl1pPr marL="0" indent="0">
              <a:buNone/>
              <a:defRPr sz="2400" b="1" baseline="0">
                <a:solidFill>
                  <a:srgbClr val="008576"/>
                </a:solidFill>
                <a:latin typeface="WSECU Basis Grotesque Pro" panose="020B0503030604040103" pitchFamily="34" charset="0"/>
              </a:defRPr>
            </a:lvl1pPr>
          </a:lstStyle>
          <a:p>
            <a:pPr lvl="0"/>
            <a:r>
              <a:rPr lang="en-US" dirty="0"/>
              <a:t>Slide Number</a:t>
            </a:r>
          </a:p>
        </p:txBody>
      </p:sp>
      <p:sp>
        <p:nvSpPr>
          <p:cNvPr id="26" name="Text Placeholder 22"/>
          <p:cNvSpPr>
            <a:spLocks noGrp="1"/>
          </p:cNvSpPr>
          <p:nvPr>
            <p:ph type="body" sz="quarter" idx="53" hasCustomPrompt="1"/>
          </p:nvPr>
        </p:nvSpPr>
        <p:spPr>
          <a:xfrm>
            <a:off x="9401210" y="4496656"/>
            <a:ext cx="2150068" cy="351902"/>
          </a:xfrm>
          <a:prstGeom prst="rect">
            <a:avLst/>
          </a:prstGeom>
        </p:spPr>
        <p:txBody>
          <a:bodyPr/>
          <a:lstStyle>
            <a:lvl1pPr marL="0" indent="0">
              <a:buNone/>
              <a:defRPr sz="2400" b="0">
                <a:solidFill>
                  <a:schemeClr val="tx1"/>
                </a:solidFill>
                <a:latin typeface="WSECU Basis Grotesque Pro Light" panose="020B0303030604040103" pitchFamily="34" charset="0"/>
              </a:defRPr>
            </a:lvl1pPr>
          </a:lstStyle>
          <a:p>
            <a:pPr lvl="0"/>
            <a:r>
              <a:rPr lang="en-US" dirty="0"/>
              <a:t>Section Title</a:t>
            </a:r>
          </a:p>
        </p:txBody>
      </p:sp>
      <p:sp>
        <p:nvSpPr>
          <p:cNvPr id="28" name="Google Shape;85;p13"/>
          <p:cNvSpPr txBox="1">
            <a:spLocks noGrp="1"/>
          </p:cNvSpPr>
          <p:nvPr>
            <p:ph type="body" idx="1" hasCustomPrompt="1"/>
          </p:nvPr>
        </p:nvSpPr>
        <p:spPr>
          <a:xfrm>
            <a:off x="429684" y="3425320"/>
            <a:ext cx="3449600" cy="859200"/>
          </a:xfrm>
          <a:prstGeom prst="rect">
            <a:avLst/>
          </a:prstGeom>
          <a:noFill/>
          <a:ln>
            <a:noFill/>
          </a:ln>
        </p:spPr>
        <p:txBody>
          <a:bodyPr spcFirstLastPara="1" wrap="none" lIns="0" tIns="0" rIns="0" bIns="0" anchor="t" anchorCtr="0">
            <a:noAutofit/>
          </a:bodyPr>
          <a:lstStyle>
            <a:lvl1pPr marL="346075" lvl="0" indent="-296863" algn="l" rtl="0">
              <a:lnSpc>
                <a:spcPct val="110000"/>
              </a:lnSpc>
              <a:spcBef>
                <a:spcPts val="0"/>
              </a:spcBef>
              <a:spcAft>
                <a:spcPts val="0"/>
              </a:spcAft>
              <a:buSzPts val="1400"/>
              <a:buNone/>
              <a:tabLst/>
              <a:defRPr sz="2400" b="0" i="0">
                <a:solidFill>
                  <a:schemeClr val="accent3"/>
                </a:solidFill>
                <a:latin typeface="WSECU Basis Grotesque Pro" panose="020B0503030604040103" pitchFamily="34" charset="0"/>
                <a:ea typeface="WSECU Basis Grotesque Pro" panose="020B0503030604040103" pitchFamily="34" charset="0"/>
                <a:cs typeface="WSECU Basis Grotesque Pro" panose="020B0503030604040103" pitchFamily="34" charset="0"/>
                <a:sym typeface="Archivo"/>
              </a:defRPr>
            </a:lvl1pPr>
            <a:lvl2pPr marL="1219170" lvl="1" indent="-304792" algn="l" rtl="0">
              <a:lnSpc>
                <a:spcPct val="110000"/>
              </a:lnSpc>
              <a:spcBef>
                <a:spcPts val="400"/>
              </a:spcBef>
              <a:spcAft>
                <a:spcPts val="0"/>
              </a:spcAft>
              <a:buSzPts val="1800"/>
              <a:buNone/>
              <a:defRPr/>
            </a:lvl2pPr>
            <a:lvl3pPr marL="1828754" lvl="2" indent="-457189" algn="l" rtl="0">
              <a:lnSpc>
                <a:spcPct val="110000"/>
              </a:lnSpc>
              <a:spcBef>
                <a:spcPts val="400"/>
              </a:spcBef>
              <a:spcAft>
                <a:spcPts val="0"/>
              </a:spcAft>
              <a:buSzPts val="1800"/>
              <a:buChar char="•"/>
              <a:defRPr/>
            </a:lvl3pPr>
            <a:lvl4pPr marL="2438339" lvl="3" indent="-457189" algn="l" rtl="0">
              <a:lnSpc>
                <a:spcPct val="110000"/>
              </a:lnSpc>
              <a:spcBef>
                <a:spcPts val="400"/>
              </a:spcBef>
              <a:spcAft>
                <a:spcPts val="0"/>
              </a:spcAft>
              <a:buSzPts val="1800"/>
              <a:buChar char="•"/>
              <a:defRPr/>
            </a:lvl4pPr>
            <a:lvl5pPr marL="3047924" lvl="4" indent="-457189" algn="l" rtl="0">
              <a:lnSpc>
                <a:spcPct val="110000"/>
              </a:lnSpc>
              <a:spcBef>
                <a:spcPts val="400"/>
              </a:spcBef>
              <a:spcAft>
                <a:spcPts val="0"/>
              </a:spcAft>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pPr lvl="0"/>
            <a:r>
              <a:rPr lang="en-US" dirty="0"/>
              <a:t>Month/Year</a:t>
            </a:r>
          </a:p>
        </p:txBody>
      </p:sp>
      <p:pic>
        <p:nvPicPr>
          <p:cNvPr id="31" name="Picture 30">
            <a:extLst>
              <a:ext uri="{FF2B5EF4-FFF2-40B4-BE49-F238E27FC236}">
                <a16:creationId xmlns:a16="http://schemas.microsoft.com/office/drawing/2014/main" id="{BC330861-E3A0-EE4A-8C55-3A3557CE7FAF}"/>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rcRect/>
          <a:stretch/>
        </p:blipFill>
        <p:spPr>
          <a:xfrm>
            <a:off x="647700" y="6372095"/>
            <a:ext cx="1444752" cy="240792"/>
          </a:xfrm>
          <a:prstGeom prst="rect">
            <a:avLst/>
          </a:prstGeom>
        </p:spPr>
      </p:pic>
    </p:spTree>
    <p:extLst>
      <p:ext uri="{BB962C8B-B14F-4D97-AF65-F5344CB8AC3E}">
        <p14:creationId xmlns:p14="http://schemas.microsoft.com/office/powerpoint/2010/main" val="2064126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007D6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0"/>
            <a:ext cx="10896600" cy="733925"/>
          </a:xfrm>
          <a:prstGeom prst="rect">
            <a:avLst/>
          </a:prstGeom>
        </p:spPr>
        <p:txBody>
          <a:bodyPr/>
          <a:lstStyle>
            <a:lvl1pPr>
              <a:defRPr/>
            </a:lvl1pPr>
          </a:lstStyle>
          <a:p>
            <a:r>
              <a:rPr lang="en-US" dirty="0"/>
              <a:t>Title Only Layout</a:t>
            </a:r>
          </a:p>
        </p:txBody>
      </p:sp>
      <p:sp>
        <p:nvSpPr>
          <p:cNvPr id="3" name="Date Placeholder 2"/>
          <p:cNvSpPr>
            <a:spLocks noGrp="1"/>
          </p:cNvSpPr>
          <p:nvPr>
            <p:ph type="dt" sz="half" idx="10"/>
          </p:nvPr>
        </p:nvSpPr>
        <p:spPr/>
        <p:txBody>
          <a:bodyPr/>
          <a:lstStyle/>
          <a:p>
            <a:fld id="{91489B29-C64A-4B92-AC0C-CA2B8D1BD773}" type="datetime1">
              <a:rPr lang="en-US" smtClean="0"/>
              <a:t>5/9/2024</a:t>
            </a:fld>
            <a:endParaRPr lang="en-US"/>
          </a:p>
        </p:txBody>
      </p:sp>
      <p:sp>
        <p:nvSpPr>
          <p:cNvPr id="4" name="Footer Placeholder 3"/>
          <p:cNvSpPr>
            <a:spLocks noGrp="1"/>
          </p:cNvSpPr>
          <p:nvPr>
            <p:ph type="ftr" sz="quarter" idx="11"/>
          </p:nvPr>
        </p:nvSpPr>
        <p:spPr/>
        <p:txBody>
          <a:bodyPr/>
          <a:lstStyle/>
          <a:p>
            <a:r>
              <a:rPr lang="en-US"/>
              <a:t>Footer</a:t>
            </a:r>
          </a:p>
        </p:txBody>
      </p:sp>
      <p:sp>
        <p:nvSpPr>
          <p:cNvPr id="5" name="Slide Number Placeholder 4"/>
          <p:cNvSpPr>
            <a:spLocks noGrp="1"/>
          </p:cNvSpPr>
          <p:nvPr>
            <p:ph type="sldNum" sz="quarter" idx="12"/>
          </p:nvPr>
        </p:nvSpPr>
        <p:spPr/>
        <p:txBody>
          <a:bodyPr/>
          <a:lstStyle/>
          <a:p>
            <a:fld id="{26001915-CB80-4071-A0A4-F3E54EAF779D}" type="slidenum">
              <a:rPr lang="en-US" smtClean="0"/>
              <a:t>‹#›</a:t>
            </a:fld>
            <a:endParaRPr lang="en-US"/>
          </a:p>
        </p:txBody>
      </p:sp>
      <p:sp>
        <p:nvSpPr>
          <p:cNvPr id="6" name="Text Placeholder 10"/>
          <p:cNvSpPr>
            <a:spLocks noGrp="1"/>
          </p:cNvSpPr>
          <p:nvPr>
            <p:ph type="body" sz="quarter" idx="13" hasCustomPrompt="1"/>
          </p:nvPr>
        </p:nvSpPr>
        <p:spPr>
          <a:xfrm>
            <a:off x="647700" y="1076825"/>
            <a:ext cx="10896600" cy="332875"/>
          </a:xfrm>
          <a:prstGeom prst="rect">
            <a:avLst/>
          </a:prstGeom>
        </p:spPr>
        <p:txBody>
          <a:bodyPr anchor="b"/>
          <a:lstStyle>
            <a:lvl1pPr marL="0" indent="0">
              <a:buNone/>
              <a:defRPr sz="2400" baseline="0">
                <a:solidFill>
                  <a:schemeClr val="accent3"/>
                </a:solidFill>
                <a:latin typeface="WSECU Basis Grotesque Pro Light" panose="020B0303030604040103" pitchFamily="34" charset="0"/>
              </a:defRPr>
            </a:lvl1pPr>
          </a:lstStyle>
          <a:p>
            <a:pPr lvl="0"/>
            <a:r>
              <a:rPr lang="en-US" dirty="0"/>
              <a:t>Sub Header text</a:t>
            </a:r>
          </a:p>
        </p:txBody>
      </p:sp>
    </p:spTree>
    <p:extLst>
      <p:ext uri="{BB962C8B-B14F-4D97-AF65-F5344CB8AC3E}">
        <p14:creationId xmlns:p14="http://schemas.microsoft.com/office/powerpoint/2010/main" val="9870942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Quote">
    <p:bg>
      <p:bgPr>
        <a:solidFill>
          <a:srgbClr val="007D6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0"/>
            <a:ext cx="10896600" cy="733925"/>
          </a:xfrm>
          <a:prstGeom prst="rect">
            <a:avLst/>
          </a:prstGeom>
        </p:spPr>
        <p:txBody>
          <a:bodyPr/>
          <a:lstStyle>
            <a:lvl1pPr>
              <a:defRPr/>
            </a:lvl1pPr>
          </a:lstStyle>
          <a:p>
            <a:r>
              <a:rPr lang="en-US" dirty="0"/>
              <a:t>Text Quote Layout</a:t>
            </a:r>
          </a:p>
        </p:txBody>
      </p:sp>
      <p:sp>
        <p:nvSpPr>
          <p:cNvPr id="3" name="Date Placeholder 2"/>
          <p:cNvSpPr>
            <a:spLocks noGrp="1"/>
          </p:cNvSpPr>
          <p:nvPr>
            <p:ph type="dt" sz="half" idx="10"/>
          </p:nvPr>
        </p:nvSpPr>
        <p:spPr/>
        <p:txBody>
          <a:bodyPr/>
          <a:lstStyle/>
          <a:p>
            <a:fld id="{226A0F45-68F2-4469-9438-7B32CDE4F8A4}" type="datetime1">
              <a:rPr lang="en-US" smtClean="0"/>
              <a:t>5/9/2024</a:t>
            </a:fld>
            <a:endParaRPr lang="en-US"/>
          </a:p>
        </p:txBody>
      </p:sp>
      <p:sp>
        <p:nvSpPr>
          <p:cNvPr id="4" name="Footer Placeholder 3"/>
          <p:cNvSpPr>
            <a:spLocks noGrp="1"/>
          </p:cNvSpPr>
          <p:nvPr>
            <p:ph type="ftr" sz="quarter" idx="11"/>
          </p:nvPr>
        </p:nvSpPr>
        <p:spPr/>
        <p:txBody>
          <a:bodyPr/>
          <a:lstStyle/>
          <a:p>
            <a:r>
              <a:rPr lang="en-US"/>
              <a:t>Footer</a:t>
            </a:r>
          </a:p>
        </p:txBody>
      </p:sp>
      <p:sp>
        <p:nvSpPr>
          <p:cNvPr id="5" name="Slide Number Placeholder 4"/>
          <p:cNvSpPr>
            <a:spLocks noGrp="1"/>
          </p:cNvSpPr>
          <p:nvPr>
            <p:ph type="sldNum" sz="quarter" idx="12"/>
          </p:nvPr>
        </p:nvSpPr>
        <p:spPr/>
        <p:txBody>
          <a:bodyPr/>
          <a:lstStyle/>
          <a:p>
            <a:fld id="{26001915-CB80-4071-A0A4-F3E54EAF779D}" type="slidenum">
              <a:rPr lang="en-US" smtClean="0"/>
              <a:t>‹#›</a:t>
            </a:fld>
            <a:endParaRPr lang="en-US"/>
          </a:p>
        </p:txBody>
      </p:sp>
      <p:sp>
        <p:nvSpPr>
          <p:cNvPr id="7" name="Text Placeholder 9"/>
          <p:cNvSpPr>
            <a:spLocks noGrp="1"/>
          </p:cNvSpPr>
          <p:nvPr>
            <p:ph type="body" sz="quarter" idx="14" hasCustomPrompt="1"/>
          </p:nvPr>
        </p:nvSpPr>
        <p:spPr>
          <a:xfrm>
            <a:off x="647700" y="1866900"/>
            <a:ext cx="10896600" cy="3318049"/>
          </a:xfrm>
          <a:prstGeom prst="rect">
            <a:avLst/>
          </a:prstGeom>
        </p:spPr>
        <p:txBody>
          <a:bodyPr/>
          <a:lstStyle>
            <a:lvl1pPr marL="0" indent="0" algn="ctr">
              <a:buNone/>
              <a:defRPr sz="3200" baseline="0">
                <a:solidFill>
                  <a:schemeClr val="accent3"/>
                </a:solidFill>
                <a:latin typeface="+mj-lt"/>
              </a:defRPr>
            </a:lvl1pPr>
          </a:lstStyle>
          <a:p>
            <a:pPr lvl="0"/>
            <a:r>
              <a:rPr lang="en-US" sz="3200" dirty="0"/>
              <a:t>“Lorem ipsum dolor sit </a:t>
            </a:r>
            <a:r>
              <a:rPr lang="en-US" sz="3200" dirty="0" err="1"/>
              <a:t>amet</a:t>
            </a:r>
            <a:r>
              <a:rPr lang="en-US" sz="3200" dirty="0"/>
              <a:t>, </a:t>
            </a:r>
            <a:r>
              <a:rPr lang="en-US" sz="3200" dirty="0" err="1"/>
              <a:t>consectetur</a:t>
            </a:r>
            <a:r>
              <a:rPr lang="en-US" sz="3200" dirty="0"/>
              <a:t> </a:t>
            </a:r>
            <a:r>
              <a:rPr lang="en-US" sz="3200" dirty="0" err="1"/>
              <a:t>adipiscing</a:t>
            </a:r>
            <a:r>
              <a:rPr lang="en-US" sz="3200" dirty="0"/>
              <a:t> </a:t>
            </a:r>
            <a:r>
              <a:rPr lang="en-US" sz="3200" dirty="0" err="1"/>
              <a:t>elit</a:t>
            </a:r>
            <a:r>
              <a:rPr lang="en-US" sz="3200" dirty="0"/>
              <a:t>. </a:t>
            </a:r>
            <a:r>
              <a:rPr lang="en-US" sz="3200" dirty="0" err="1"/>
              <a:t>Aliquam</a:t>
            </a:r>
            <a:r>
              <a:rPr lang="en-US" sz="3200" dirty="0"/>
              <a:t> </a:t>
            </a:r>
            <a:r>
              <a:rPr lang="en-US" sz="3200" dirty="0" err="1"/>
              <a:t>luctus</a:t>
            </a:r>
            <a:r>
              <a:rPr lang="en-US" sz="3200" dirty="0"/>
              <a:t> </a:t>
            </a:r>
            <a:r>
              <a:rPr lang="en-US" sz="3200" dirty="0" err="1"/>
              <a:t>augue</a:t>
            </a:r>
            <a:r>
              <a:rPr lang="en-US" sz="3200" dirty="0"/>
              <a:t> </a:t>
            </a:r>
            <a:r>
              <a:rPr lang="en-US" sz="3200" dirty="0" err="1"/>
              <a:t>quis</a:t>
            </a:r>
            <a:r>
              <a:rPr lang="en-US" sz="3200" dirty="0"/>
              <a:t> </a:t>
            </a:r>
            <a:r>
              <a:rPr lang="en-US" sz="3200" dirty="0" err="1"/>
              <a:t>tristique</a:t>
            </a:r>
            <a:r>
              <a:rPr lang="en-US" sz="3200" dirty="0"/>
              <a:t> semper. </a:t>
            </a:r>
            <a:r>
              <a:rPr lang="en-US" sz="3200" dirty="0" err="1"/>
              <a:t>Pellentesque</a:t>
            </a:r>
            <a:r>
              <a:rPr lang="en-US" sz="3200" dirty="0"/>
              <a:t> ac </a:t>
            </a:r>
            <a:r>
              <a:rPr lang="en-US" sz="3200" dirty="0" err="1"/>
              <a:t>mauris</a:t>
            </a:r>
            <a:r>
              <a:rPr lang="en-US" sz="3200" dirty="0"/>
              <a:t> </a:t>
            </a:r>
            <a:r>
              <a:rPr lang="en-US" sz="3200" dirty="0" err="1"/>
              <a:t>molestie</a:t>
            </a:r>
            <a:r>
              <a:rPr lang="en-US" sz="3200" dirty="0"/>
              <a:t>, </a:t>
            </a:r>
            <a:r>
              <a:rPr lang="en-US" sz="3200" dirty="0" err="1"/>
              <a:t>posuere</a:t>
            </a:r>
            <a:r>
              <a:rPr lang="en-US" sz="3200" dirty="0"/>
              <a:t> nisi </a:t>
            </a:r>
            <a:r>
              <a:rPr lang="en-US" sz="3200" dirty="0" err="1"/>
              <a:t>sed</a:t>
            </a:r>
            <a:r>
              <a:rPr lang="en-US" sz="3200" dirty="0"/>
              <a:t>, </a:t>
            </a:r>
            <a:r>
              <a:rPr lang="en-US" sz="3200" dirty="0" err="1"/>
              <a:t>faucibus</a:t>
            </a:r>
            <a:r>
              <a:rPr lang="en-US" sz="3200" dirty="0"/>
              <a:t> </a:t>
            </a:r>
            <a:r>
              <a:rPr lang="en-US" sz="3200" dirty="0" err="1"/>
              <a:t>risus</a:t>
            </a:r>
            <a:r>
              <a:rPr lang="en-US" sz="3200" dirty="0"/>
              <a:t>.”</a:t>
            </a:r>
            <a:endParaRPr lang="en-US" dirty="0"/>
          </a:p>
        </p:txBody>
      </p:sp>
      <p:sp>
        <p:nvSpPr>
          <p:cNvPr id="8" name="Text Placeholder 19"/>
          <p:cNvSpPr>
            <a:spLocks noGrp="1"/>
          </p:cNvSpPr>
          <p:nvPr>
            <p:ph type="body" sz="quarter" idx="15" hasCustomPrompt="1"/>
          </p:nvPr>
        </p:nvSpPr>
        <p:spPr>
          <a:xfrm>
            <a:off x="4305764" y="4320231"/>
            <a:ext cx="3580470" cy="434780"/>
          </a:xfrm>
          <a:prstGeom prst="rect">
            <a:avLst/>
          </a:prstGeom>
        </p:spPr>
        <p:txBody>
          <a:bodyPr/>
          <a:lstStyle>
            <a:lvl1pPr marL="0" indent="0">
              <a:spcBef>
                <a:spcPts val="0"/>
              </a:spcBef>
              <a:buNone/>
              <a:defRPr sz="2400" b="1">
                <a:solidFill>
                  <a:schemeClr val="accent2"/>
                </a:solidFill>
                <a:latin typeface="+mn-lt"/>
              </a:defRPr>
            </a:lvl1pPr>
          </a:lstStyle>
          <a:p>
            <a:pPr lvl="0"/>
            <a:r>
              <a:rPr lang="en-US" dirty="0"/>
              <a:t>- First name Last name</a:t>
            </a:r>
          </a:p>
        </p:txBody>
      </p:sp>
      <p:pic>
        <p:nvPicPr>
          <p:cNvPr id="9" name="Picture 8">
            <a:extLst>
              <a:ext uri="{FF2B5EF4-FFF2-40B4-BE49-F238E27FC236}">
                <a16:creationId xmlns:a16="http://schemas.microsoft.com/office/drawing/2014/main" id="{BBD00EB6-89EC-FF8C-AF5A-C4D74C581528}"/>
              </a:ext>
            </a:extLst>
          </p:cNvPr>
          <p:cNvPicPr>
            <a:picLocks noChangeAspect="1"/>
          </p:cNvPicPr>
          <p:nvPr userDrawn="1"/>
        </p:nvPicPr>
        <p:blipFill rotWithShape="1">
          <a:blip r:embed="rId2" cstate="print">
            <a:alphaModFix amt="9000"/>
            <a:biLevel thresh="25000"/>
            <a:extLst>
              <a:ext uri="{28A0092B-C50C-407E-A947-70E740481C1C}">
                <a14:useLocalDpi xmlns:a14="http://schemas.microsoft.com/office/drawing/2010/main"/>
              </a:ext>
            </a:extLst>
          </a:blip>
          <a:srcRect t="-17783" b="-58699"/>
          <a:stretch/>
        </p:blipFill>
        <p:spPr>
          <a:xfrm>
            <a:off x="0" y="0"/>
            <a:ext cx="12192000" cy="6858000"/>
          </a:xfrm>
          <a:prstGeom prst="rect">
            <a:avLst/>
          </a:prstGeom>
        </p:spPr>
      </p:pic>
    </p:spTree>
    <p:extLst>
      <p:ext uri="{BB962C8B-B14F-4D97-AF65-F5344CB8AC3E}">
        <p14:creationId xmlns:p14="http://schemas.microsoft.com/office/powerpoint/2010/main" val="39341088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7D6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11275-6CBD-4DCD-8AFF-D9671DB11A36}" type="datetime1">
              <a:rPr lang="en-US" smtClean="0"/>
              <a:t>5/9/2024</a:t>
            </a:fld>
            <a:endParaRPr lang="en-US"/>
          </a:p>
        </p:txBody>
      </p:sp>
      <p:sp>
        <p:nvSpPr>
          <p:cNvPr id="3" name="Footer Placeholder 2"/>
          <p:cNvSpPr>
            <a:spLocks noGrp="1"/>
          </p:cNvSpPr>
          <p:nvPr>
            <p:ph type="ftr" sz="quarter" idx="11"/>
          </p:nvPr>
        </p:nvSpPr>
        <p:spPr/>
        <p:txBody>
          <a:bodyPr/>
          <a:lstStyle/>
          <a:p>
            <a:r>
              <a:rPr lang="en-US"/>
              <a:t>Footer</a:t>
            </a:r>
          </a:p>
        </p:txBody>
      </p:sp>
      <p:sp>
        <p:nvSpPr>
          <p:cNvPr id="4" name="Slide Number Placeholder 3"/>
          <p:cNvSpPr>
            <a:spLocks noGrp="1"/>
          </p:cNvSpPr>
          <p:nvPr>
            <p:ph type="sldNum" sz="quarter" idx="12"/>
          </p:nvPr>
        </p:nvSpPr>
        <p:spPr/>
        <p:txBody>
          <a:bodyPr/>
          <a:lstStyle/>
          <a:p>
            <a:fld id="{26001915-CB80-4071-A0A4-F3E54EAF779D}" type="slidenum">
              <a:rPr lang="en-US" smtClean="0"/>
              <a:t>‹#›</a:t>
            </a:fld>
            <a:endParaRPr lang="en-US"/>
          </a:p>
        </p:txBody>
      </p:sp>
    </p:spTree>
    <p:extLst>
      <p:ext uri="{BB962C8B-B14F-4D97-AF65-F5344CB8AC3E}">
        <p14:creationId xmlns:p14="http://schemas.microsoft.com/office/powerpoint/2010/main" val="27960379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007D6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0"/>
            <a:ext cx="4124325" cy="1524000"/>
          </a:xfrm>
          <a:prstGeom prst="rect">
            <a:avLst/>
          </a:prstGeom>
        </p:spPr>
        <p:txBody>
          <a:bodyPr anchor="b"/>
          <a:lstStyle>
            <a:lvl1pPr>
              <a:defRPr sz="3200"/>
            </a:lvl1pPr>
          </a:lstStyle>
          <a:p>
            <a:r>
              <a:rPr lang="en-US" dirty="0"/>
              <a:t>Content with Caption Layout</a:t>
            </a:r>
          </a:p>
        </p:txBody>
      </p:sp>
      <p:sp>
        <p:nvSpPr>
          <p:cNvPr id="3" name="Content Placeholder 2"/>
          <p:cNvSpPr>
            <a:spLocks noGrp="1"/>
          </p:cNvSpPr>
          <p:nvPr>
            <p:ph idx="1"/>
          </p:nvPr>
        </p:nvSpPr>
        <p:spPr>
          <a:xfrm>
            <a:off x="5183188" y="987425"/>
            <a:ext cx="6361112" cy="5184775"/>
          </a:xfrm>
        </p:spPr>
        <p:txBody>
          <a:bodyPr/>
          <a:lstStyle>
            <a:lvl1pPr>
              <a:defRPr sz="24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647700" y="1866900"/>
            <a:ext cx="4124325" cy="43053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your caption here</a:t>
            </a:r>
          </a:p>
        </p:txBody>
      </p:sp>
      <p:sp>
        <p:nvSpPr>
          <p:cNvPr id="5" name="Date Placeholder 4"/>
          <p:cNvSpPr>
            <a:spLocks noGrp="1"/>
          </p:cNvSpPr>
          <p:nvPr>
            <p:ph type="dt" sz="half" idx="10"/>
          </p:nvPr>
        </p:nvSpPr>
        <p:spPr/>
        <p:txBody>
          <a:bodyPr/>
          <a:lstStyle/>
          <a:p>
            <a:fld id="{27064117-3433-436E-97CC-98F601F10072}" type="datetime1">
              <a:rPr lang="en-US" smtClean="0"/>
              <a:t>5/9/2024</a:t>
            </a:fld>
            <a:endParaRPr lang="en-US"/>
          </a:p>
        </p:txBody>
      </p:sp>
      <p:sp>
        <p:nvSpPr>
          <p:cNvPr id="6" name="Footer Placeholder 5"/>
          <p:cNvSpPr>
            <a:spLocks noGrp="1"/>
          </p:cNvSpPr>
          <p:nvPr>
            <p:ph type="ftr" sz="quarter" idx="11"/>
          </p:nvPr>
        </p:nvSpPr>
        <p:spPr/>
        <p:txBody>
          <a:bodyPr/>
          <a:lstStyle/>
          <a:p>
            <a:r>
              <a:rPr lang="en-US"/>
              <a:t>Footer</a:t>
            </a:r>
          </a:p>
        </p:txBody>
      </p:sp>
      <p:sp>
        <p:nvSpPr>
          <p:cNvPr id="7" name="Slide Number Placeholder 6"/>
          <p:cNvSpPr>
            <a:spLocks noGrp="1"/>
          </p:cNvSpPr>
          <p:nvPr>
            <p:ph type="sldNum" sz="quarter" idx="12"/>
          </p:nvPr>
        </p:nvSpPr>
        <p:spPr/>
        <p:txBody>
          <a:bodyPr/>
          <a:lstStyle/>
          <a:p>
            <a:fld id="{26001915-CB80-4071-A0A4-F3E54EAF779D}" type="slidenum">
              <a:rPr lang="en-US" smtClean="0"/>
              <a:t>‹#›</a:t>
            </a:fld>
            <a:endParaRPr lang="en-US"/>
          </a:p>
        </p:txBody>
      </p:sp>
    </p:spTree>
    <p:extLst>
      <p:ext uri="{BB962C8B-B14F-4D97-AF65-F5344CB8AC3E}">
        <p14:creationId xmlns:p14="http://schemas.microsoft.com/office/powerpoint/2010/main" val="35724592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007D6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0"/>
            <a:ext cx="4124325" cy="1524000"/>
          </a:xfrm>
          <a:prstGeom prst="rect">
            <a:avLst/>
          </a:prstGeom>
        </p:spPr>
        <p:txBody>
          <a:bodyPr anchor="b"/>
          <a:lstStyle>
            <a:lvl1pPr>
              <a:defRPr sz="3200" baseline="0"/>
            </a:lvl1pPr>
          </a:lstStyle>
          <a:p>
            <a:r>
              <a:rPr lang="en-US" dirty="0"/>
              <a:t>Picture with Caption Layout</a:t>
            </a:r>
          </a:p>
        </p:txBody>
      </p:sp>
      <p:sp>
        <p:nvSpPr>
          <p:cNvPr id="3" name="Picture Placeholder 2"/>
          <p:cNvSpPr>
            <a:spLocks noGrp="1"/>
          </p:cNvSpPr>
          <p:nvPr>
            <p:ph type="pic" idx="1"/>
          </p:nvPr>
        </p:nvSpPr>
        <p:spPr>
          <a:xfrm>
            <a:off x="5183188" y="987425"/>
            <a:ext cx="6361112"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647700" y="1866900"/>
            <a:ext cx="4124325" cy="43053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your caption here</a:t>
            </a:r>
          </a:p>
        </p:txBody>
      </p:sp>
      <p:sp>
        <p:nvSpPr>
          <p:cNvPr id="5" name="Date Placeholder 4"/>
          <p:cNvSpPr>
            <a:spLocks noGrp="1"/>
          </p:cNvSpPr>
          <p:nvPr>
            <p:ph type="dt" sz="half" idx="10"/>
          </p:nvPr>
        </p:nvSpPr>
        <p:spPr/>
        <p:txBody>
          <a:bodyPr/>
          <a:lstStyle/>
          <a:p>
            <a:fld id="{312A3777-98BB-4800-B386-27FB821F1210}" type="datetime1">
              <a:rPr lang="en-US" smtClean="0"/>
              <a:t>5/9/2024</a:t>
            </a:fld>
            <a:endParaRPr lang="en-US"/>
          </a:p>
        </p:txBody>
      </p:sp>
      <p:sp>
        <p:nvSpPr>
          <p:cNvPr id="6" name="Footer Placeholder 5"/>
          <p:cNvSpPr>
            <a:spLocks noGrp="1"/>
          </p:cNvSpPr>
          <p:nvPr>
            <p:ph type="ftr" sz="quarter" idx="11"/>
          </p:nvPr>
        </p:nvSpPr>
        <p:spPr/>
        <p:txBody>
          <a:bodyPr/>
          <a:lstStyle/>
          <a:p>
            <a:r>
              <a:rPr lang="en-US"/>
              <a:t>Footer</a:t>
            </a:r>
          </a:p>
        </p:txBody>
      </p:sp>
      <p:sp>
        <p:nvSpPr>
          <p:cNvPr id="7" name="Slide Number Placeholder 6"/>
          <p:cNvSpPr>
            <a:spLocks noGrp="1"/>
          </p:cNvSpPr>
          <p:nvPr>
            <p:ph type="sldNum" sz="quarter" idx="12"/>
          </p:nvPr>
        </p:nvSpPr>
        <p:spPr/>
        <p:txBody>
          <a:bodyPr/>
          <a:lstStyle/>
          <a:p>
            <a:fld id="{26001915-CB80-4071-A0A4-F3E54EAF779D}" type="slidenum">
              <a:rPr lang="en-US" smtClean="0"/>
              <a:t>‹#›</a:t>
            </a:fld>
            <a:endParaRPr lang="en-US"/>
          </a:p>
        </p:txBody>
      </p:sp>
    </p:spTree>
    <p:extLst>
      <p:ext uri="{BB962C8B-B14F-4D97-AF65-F5344CB8AC3E}">
        <p14:creationId xmlns:p14="http://schemas.microsoft.com/office/powerpoint/2010/main" val="2009505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342901"/>
            <a:ext cx="10896600" cy="1061145"/>
          </a:xfrm>
          <a:prstGeom prst="rect">
            <a:avLst/>
          </a:prstGeom>
        </p:spPr>
        <p:txBody>
          <a:bodyPr/>
          <a:lstStyle>
            <a:lvl1pPr>
              <a:defRPr/>
            </a:lvl1pPr>
          </a:lstStyle>
          <a:p>
            <a:r>
              <a:rPr lang="en-US" dirty="0"/>
              <a:t>Title and Content Slide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3FFE11-DD76-4AC2-A06B-93F6AC5E34DE}" type="datetime1">
              <a:rPr lang="en-US" smtClean="0"/>
              <a:t>5/9/2024</a:t>
            </a:fld>
            <a:endParaRPr lang="en-US"/>
          </a:p>
        </p:txBody>
      </p:sp>
      <p:sp>
        <p:nvSpPr>
          <p:cNvPr id="5" name="Footer Placeholder 4"/>
          <p:cNvSpPr>
            <a:spLocks noGrp="1"/>
          </p:cNvSpPr>
          <p:nvPr>
            <p:ph type="ftr" sz="quarter" idx="11"/>
          </p:nvPr>
        </p:nvSpPr>
        <p:spPr/>
        <p:txBody>
          <a:bodyPr/>
          <a:lstStyle/>
          <a:p>
            <a:r>
              <a:rPr lang="en-US"/>
              <a:t>Footer</a:t>
            </a:r>
          </a:p>
        </p:txBody>
      </p:sp>
      <p:sp>
        <p:nvSpPr>
          <p:cNvPr id="6" name="Slide Number Placeholder 5"/>
          <p:cNvSpPr>
            <a:spLocks noGrp="1"/>
          </p:cNvSpPr>
          <p:nvPr>
            <p:ph type="sldNum" sz="quarter" idx="12"/>
          </p:nvPr>
        </p:nvSpPr>
        <p:spPr/>
        <p:txBody>
          <a:bodyPr/>
          <a:lstStyle/>
          <a:p>
            <a:fld id="{26001915-CB80-4071-A0A4-F3E54EAF779D}" type="slidenum">
              <a:rPr lang="en-US" smtClean="0"/>
              <a:t>‹#›</a:t>
            </a:fld>
            <a:endParaRPr lang="en-US"/>
          </a:p>
        </p:txBody>
      </p:sp>
    </p:spTree>
    <p:extLst>
      <p:ext uri="{BB962C8B-B14F-4D97-AF65-F5344CB8AC3E}">
        <p14:creationId xmlns:p14="http://schemas.microsoft.com/office/powerpoint/2010/main" val="1462160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and Imagery and Text">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2A846ED8-FA9F-A680-FA50-030BCBBA22BC}"/>
              </a:ext>
            </a:extLst>
          </p:cNvPr>
          <p:cNvSpPr>
            <a:spLocks noGrp="1"/>
          </p:cNvSpPr>
          <p:nvPr>
            <p:ph type="pic" sz="quarter" idx="13" hasCustomPrompt="1"/>
          </p:nvPr>
        </p:nvSpPr>
        <p:spPr>
          <a:xfrm>
            <a:off x="0" y="0"/>
            <a:ext cx="4800600" cy="6858000"/>
          </a:xfrm>
          <a:prstGeom prst="round1Rect">
            <a:avLst/>
          </a:prstGeom>
          <a:solidFill>
            <a:schemeClr val="tx2"/>
          </a:solidFill>
        </p:spPr>
        <p:txBody>
          <a:bodyPr anchor="ctr" anchorCtr="0"/>
          <a:lstStyle>
            <a:lvl1pPr marL="0" indent="0" algn="ctr">
              <a:buNone/>
              <a:defRPr sz="2800" b="0" i="0" baseline="0">
                <a:solidFill>
                  <a:schemeClr val="accent6"/>
                </a:solidFill>
                <a:latin typeface="WSECU Basis Grotesque Pro" panose="020B0503030604040103" pitchFamily="34" charset="0"/>
              </a:defRPr>
            </a:lvl1pPr>
          </a:lstStyle>
          <a:p>
            <a:r>
              <a:rPr lang="en-US" b="0" i="0" dirty="0">
                <a:latin typeface="WSECU Basis Grotesque Pro Mediu" panose="020B0503030604040103" pitchFamily="34" charset="0"/>
              </a:rPr>
              <a:t>PHOTO HERE</a:t>
            </a:r>
            <a:endParaRPr lang="en-US" dirty="0"/>
          </a:p>
        </p:txBody>
      </p:sp>
      <p:sp>
        <p:nvSpPr>
          <p:cNvPr id="2" name="Title 1"/>
          <p:cNvSpPr>
            <a:spLocks noGrp="1"/>
          </p:cNvSpPr>
          <p:nvPr>
            <p:ph type="title" hasCustomPrompt="1"/>
          </p:nvPr>
        </p:nvSpPr>
        <p:spPr>
          <a:xfrm>
            <a:off x="5047246" y="342901"/>
            <a:ext cx="6497054" cy="1061145"/>
          </a:xfrm>
          <a:prstGeom prst="rect">
            <a:avLst/>
          </a:prstGeom>
        </p:spPr>
        <p:txBody>
          <a:bodyPr/>
          <a:lstStyle>
            <a:lvl1pPr>
              <a:defRPr baseline="0"/>
            </a:lvl1pPr>
          </a:lstStyle>
          <a:p>
            <a:r>
              <a:rPr lang="en-US" dirty="0"/>
              <a:t>Brand Imagery and Text</a:t>
            </a:r>
          </a:p>
        </p:txBody>
      </p:sp>
      <p:sp>
        <p:nvSpPr>
          <p:cNvPr id="4" name="Date Placeholder 3"/>
          <p:cNvSpPr>
            <a:spLocks noGrp="1"/>
          </p:cNvSpPr>
          <p:nvPr>
            <p:ph type="dt" sz="half" idx="10"/>
          </p:nvPr>
        </p:nvSpPr>
        <p:spPr/>
        <p:txBody>
          <a:bodyPr/>
          <a:lstStyle/>
          <a:p>
            <a:fld id="{F54EAF71-85CA-4AF7-A4B5-9D9FB19AF0F7}" type="datetime1">
              <a:rPr lang="en-US" smtClean="0"/>
              <a:t>5/9/2024</a:t>
            </a:fld>
            <a:endParaRPr lang="en-US"/>
          </a:p>
        </p:txBody>
      </p:sp>
      <p:sp>
        <p:nvSpPr>
          <p:cNvPr id="5" name="Footer Placeholder 4"/>
          <p:cNvSpPr>
            <a:spLocks noGrp="1"/>
          </p:cNvSpPr>
          <p:nvPr>
            <p:ph type="ftr" sz="quarter" idx="11"/>
          </p:nvPr>
        </p:nvSpPr>
        <p:spPr>
          <a:xfrm>
            <a:off x="5047246" y="6374704"/>
            <a:ext cx="4124416" cy="365125"/>
          </a:xfrm>
        </p:spPr>
        <p:txBody>
          <a:bodyPr/>
          <a:lstStyle/>
          <a:p>
            <a:r>
              <a:rPr lang="en-US"/>
              <a:t>Footer</a:t>
            </a:r>
          </a:p>
        </p:txBody>
      </p:sp>
      <p:sp>
        <p:nvSpPr>
          <p:cNvPr id="6" name="Slide Number Placeholder 5"/>
          <p:cNvSpPr>
            <a:spLocks noGrp="1"/>
          </p:cNvSpPr>
          <p:nvPr>
            <p:ph type="sldNum" sz="quarter" idx="12"/>
          </p:nvPr>
        </p:nvSpPr>
        <p:spPr/>
        <p:txBody>
          <a:bodyPr/>
          <a:lstStyle/>
          <a:p>
            <a:fld id="{26001915-CB80-4071-A0A4-F3E54EAF779D}" type="slidenum">
              <a:rPr lang="en-US" smtClean="0"/>
              <a:t>‹#›</a:t>
            </a:fld>
            <a:endParaRPr lang="en-US"/>
          </a:p>
        </p:txBody>
      </p:sp>
      <p:sp>
        <p:nvSpPr>
          <p:cNvPr id="9" name="Text Placeholder 8"/>
          <p:cNvSpPr>
            <a:spLocks noGrp="1"/>
          </p:cNvSpPr>
          <p:nvPr>
            <p:ph type="body" sz="quarter" idx="14"/>
          </p:nvPr>
        </p:nvSpPr>
        <p:spPr>
          <a:xfrm>
            <a:off x="5046663" y="1609725"/>
            <a:ext cx="6497637" cy="4562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ACE6416B-9445-A236-7735-713F21BC47F1}"/>
              </a:ext>
            </a:extLst>
          </p:cNvPr>
          <p:cNvCxnSpPr>
            <a:cxnSpLocks/>
          </p:cNvCxnSpPr>
          <p:nvPr userDrawn="1"/>
        </p:nvCxnSpPr>
        <p:spPr>
          <a:xfrm>
            <a:off x="5046663" y="1502449"/>
            <a:ext cx="6497637" cy="0"/>
          </a:xfrm>
          <a:prstGeom prst="line">
            <a:avLst/>
          </a:prstGeom>
          <a:ln w="38100">
            <a:solidFill>
              <a:srgbClr val="008576"/>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C330861-E3A0-EE4A-8C55-3A3557CE7FAF}"/>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rcRect/>
          <a:stretch/>
        </p:blipFill>
        <p:spPr>
          <a:xfrm>
            <a:off x="647700" y="6372095"/>
            <a:ext cx="1444752" cy="240792"/>
          </a:xfrm>
          <a:prstGeom prst="rect">
            <a:avLst/>
          </a:prstGeom>
        </p:spPr>
      </p:pic>
    </p:spTree>
    <p:extLst>
      <p:ext uri="{BB962C8B-B14F-4D97-AF65-F5344CB8AC3E}">
        <p14:creationId xmlns:p14="http://schemas.microsoft.com/office/powerpoint/2010/main" val="114628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a:prstGeom prst="rect">
            <a:avLst/>
          </a:prstGeom>
        </p:spPr>
        <p:txBody>
          <a:bodyPr anchor="b">
            <a:normAutofit/>
          </a:bodyPr>
          <a:lstStyle>
            <a:lvl1pPr>
              <a:defRPr sz="4400" b="1"/>
            </a:lvl1pPr>
          </a:lstStyle>
          <a:p>
            <a:r>
              <a:rPr lang="en-US" dirty="0"/>
              <a:t>Section Header</a:t>
            </a:r>
          </a:p>
        </p:txBody>
      </p:sp>
      <p:sp>
        <p:nvSpPr>
          <p:cNvPr id="3" name="Text Placeholder 2"/>
          <p:cNvSpPr>
            <a:spLocks noGrp="1"/>
          </p:cNvSpPr>
          <p:nvPr>
            <p:ph type="body" idx="1" hasCustomPrompt="1"/>
          </p:nvPr>
        </p:nvSpPr>
        <p:spPr>
          <a:xfrm>
            <a:off x="831850" y="4589463"/>
            <a:ext cx="10515600" cy="1500187"/>
          </a:xfrm>
        </p:spPr>
        <p:txBody>
          <a:bodyPr>
            <a:normAutofit/>
          </a:bodyPr>
          <a:lstStyle>
            <a:lvl1pPr marL="0" indent="0">
              <a:buNone/>
              <a:defRPr sz="3600">
                <a:solidFill>
                  <a:schemeClr val="tx1">
                    <a:tint val="75000"/>
                  </a:schemeClr>
                </a:solidFill>
                <a:latin typeface="WSECU Basis Grotesque Pro Light" panose="020B03030306040401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 Heading</a:t>
            </a:r>
          </a:p>
        </p:txBody>
      </p:sp>
      <p:sp>
        <p:nvSpPr>
          <p:cNvPr id="4" name="Date Placeholder 3"/>
          <p:cNvSpPr>
            <a:spLocks noGrp="1"/>
          </p:cNvSpPr>
          <p:nvPr>
            <p:ph type="dt" sz="half" idx="10"/>
          </p:nvPr>
        </p:nvSpPr>
        <p:spPr/>
        <p:txBody>
          <a:bodyPr/>
          <a:lstStyle/>
          <a:p>
            <a:fld id="{E8B2FFD8-AEEB-4E32-ADCF-C046C8AAEBD6}" type="datetime1">
              <a:rPr lang="en-US" smtClean="0"/>
              <a:t>5/9/2024</a:t>
            </a:fld>
            <a:endParaRPr lang="en-US"/>
          </a:p>
        </p:txBody>
      </p:sp>
      <p:sp>
        <p:nvSpPr>
          <p:cNvPr id="5" name="Footer Placeholder 4"/>
          <p:cNvSpPr>
            <a:spLocks noGrp="1"/>
          </p:cNvSpPr>
          <p:nvPr>
            <p:ph type="ftr" sz="quarter" idx="11"/>
          </p:nvPr>
        </p:nvSpPr>
        <p:spPr/>
        <p:txBody>
          <a:bodyPr/>
          <a:lstStyle/>
          <a:p>
            <a:r>
              <a:rPr lang="en-US"/>
              <a:t>Footer</a:t>
            </a:r>
          </a:p>
        </p:txBody>
      </p:sp>
      <p:sp>
        <p:nvSpPr>
          <p:cNvPr id="6" name="Slide Number Placeholder 5"/>
          <p:cNvSpPr>
            <a:spLocks noGrp="1"/>
          </p:cNvSpPr>
          <p:nvPr>
            <p:ph type="sldNum" sz="quarter" idx="12"/>
          </p:nvPr>
        </p:nvSpPr>
        <p:spPr/>
        <p:txBody>
          <a:bodyPr/>
          <a:lstStyle/>
          <a:p>
            <a:fld id="{26001915-CB80-4071-A0A4-F3E54EAF779D}" type="slidenum">
              <a:rPr lang="en-US" smtClean="0"/>
              <a:t>‹#›</a:t>
            </a:fld>
            <a:endParaRPr lang="en-US"/>
          </a:p>
        </p:txBody>
      </p:sp>
      <p:pic>
        <p:nvPicPr>
          <p:cNvPr id="7" name="Picture 6">
            <a:extLst>
              <a:ext uri="{FF2B5EF4-FFF2-40B4-BE49-F238E27FC236}">
                <a16:creationId xmlns:a16="http://schemas.microsoft.com/office/drawing/2014/main" id="{A31A3B19-48B8-399D-A486-B66A653F96C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051"/>
          <a:stretch/>
        </p:blipFill>
        <p:spPr>
          <a:xfrm>
            <a:off x="0" y="1334753"/>
            <a:ext cx="12196204" cy="2094247"/>
          </a:xfrm>
          <a:prstGeom prst="rect">
            <a:avLst/>
          </a:prstGeom>
        </p:spPr>
      </p:pic>
    </p:spTree>
    <p:extLst>
      <p:ext uri="{BB962C8B-B14F-4D97-AF65-F5344CB8AC3E}">
        <p14:creationId xmlns:p14="http://schemas.microsoft.com/office/powerpoint/2010/main" val="16566987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0.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10.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7700" y="1609595"/>
            <a:ext cx="10896600" cy="456260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468633" y="6377749"/>
            <a:ext cx="115343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E7501-8569-4822-AB0B-303C7E54894D}" type="datetime1">
              <a:rPr lang="en-US" smtClean="0"/>
              <a:t>5/9/2024</a:t>
            </a:fld>
            <a:endParaRPr lang="en-US"/>
          </a:p>
        </p:txBody>
      </p:sp>
      <p:sp>
        <p:nvSpPr>
          <p:cNvPr id="5" name="Footer Placeholder 4"/>
          <p:cNvSpPr>
            <a:spLocks noGrp="1"/>
          </p:cNvSpPr>
          <p:nvPr>
            <p:ph type="ftr" sz="quarter" idx="3"/>
          </p:nvPr>
        </p:nvSpPr>
        <p:spPr>
          <a:xfrm>
            <a:off x="3884635" y="6374704"/>
            <a:ext cx="528702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Footer</a:t>
            </a:r>
          </a:p>
        </p:txBody>
      </p:sp>
      <p:sp>
        <p:nvSpPr>
          <p:cNvPr id="6" name="Slide Number Placeholder 5"/>
          <p:cNvSpPr>
            <a:spLocks noGrp="1"/>
          </p:cNvSpPr>
          <p:nvPr>
            <p:ph type="sldNum" sz="quarter" idx="4"/>
          </p:nvPr>
        </p:nvSpPr>
        <p:spPr>
          <a:xfrm>
            <a:off x="10919042" y="6377749"/>
            <a:ext cx="62525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001915-CB80-4071-A0A4-F3E54EAF779D}" type="slidenum">
              <a:rPr lang="en-US" smtClean="0"/>
              <a:t>‹#›</a:t>
            </a:fld>
            <a:endParaRPr lang="en-US"/>
          </a:p>
        </p:txBody>
      </p:sp>
      <p:sp>
        <p:nvSpPr>
          <p:cNvPr id="8" name="Title Placeholder 7"/>
          <p:cNvSpPr>
            <a:spLocks noGrp="1"/>
          </p:cNvSpPr>
          <p:nvPr>
            <p:ph type="title"/>
          </p:nvPr>
        </p:nvSpPr>
        <p:spPr>
          <a:xfrm>
            <a:off x="647700" y="342900"/>
            <a:ext cx="10896600" cy="1066800"/>
          </a:xfrm>
          <a:prstGeom prst="rect">
            <a:avLst/>
          </a:prstGeom>
        </p:spPr>
        <p:txBody>
          <a:bodyPr vert="horz" lIns="91440" tIns="45720" rIns="91440" bIns="45720" rtlCol="0" anchor="b">
            <a:noAutofit/>
          </a:bodyPr>
          <a:lstStyle/>
          <a:p>
            <a:r>
              <a:rPr lang="en-US"/>
              <a:t>Click to edit Master title style</a:t>
            </a:r>
            <a:endParaRPr lang="en-US" dirty="0"/>
          </a:p>
        </p:txBody>
      </p:sp>
      <p:pic>
        <p:nvPicPr>
          <p:cNvPr id="9" name="Picture 8">
            <a:extLst>
              <a:ext uri="{FF2B5EF4-FFF2-40B4-BE49-F238E27FC236}">
                <a16:creationId xmlns:a16="http://schemas.microsoft.com/office/drawing/2014/main" id="{BC330861-E3A0-EE4A-8C55-3A3557CE7FAF}"/>
              </a:ext>
            </a:extLst>
          </p:cNvPr>
          <p:cNvPicPr>
            <a:picLocks noGrp="1" noRot="1" noChangeAspect="1" noMove="1" noResize="1" noEditPoints="1" noAdjustHandles="1" noChangeArrowheads="1" noChangeShapeType="1" noCrop="1"/>
          </p:cNvPicPr>
          <p:nvPr userDrawn="1"/>
        </p:nvPicPr>
        <p:blipFill>
          <a:blip r:embed="rId6" cstate="print">
            <a:extLst>
              <a:ext uri="{28A0092B-C50C-407E-A947-70E740481C1C}">
                <a14:useLocalDpi xmlns:a14="http://schemas.microsoft.com/office/drawing/2010/main"/>
              </a:ext>
            </a:extLst>
          </a:blip>
          <a:srcRect/>
          <a:stretch/>
        </p:blipFill>
        <p:spPr>
          <a:xfrm>
            <a:off x="647700" y="6372095"/>
            <a:ext cx="1444752" cy="240792"/>
          </a:xfrm>
          <a:prstGeom prst="rect">
            <a:avLst/>
          </a:prstGeom>
        </p:spPr>
      </p:pic>
    </p:spTree>
    <p:extLst>
      <p:ext uri="{BB962C8B-B14F-4D97-AF65-F5344CB8AC3E}">
        <p14:creationId xmlns:p14="http://schemas.microsoft.com/office/powerpoint/2010/main" val="2630865624"/>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31775" indent="-231775" algn="l" defTabSz="914400" rtl="0" eaLnBrk="1" latinLnBrk="0" hangingPunct="1">
        <a:lnSpc>
          <a:spcPct val="90000"/>
        </a:lnSpc>
        <a:spcBef>
          <a:spcPts val="1000"/>
        </a:spcBef>
        <a:buFont typeface="WSECU Basis Grotesque Pro Light" panose="020B0303030604040103" pitchFamily="34" charset="0"/>
        <a:buChar char="–"/>
        <a:defRPr sz="2400" kern="1200">
          <a:solidFill>
            <a:schemeClr val="tx1"/>
          </a:solidFill>
          <a:latin typeface="+mn-lt"/>
          <a:ea typeface="+mn-ea"/>
          <a:cs typeface="+mn-cs"/>
        </a:defRPr>
      </a:lvl1pPr>
      <a:lvl2pPr marL="688975" indent="-231775" algn="l" defTabSz="914400" rtl="0" eaLnBrk="1" latinLnBrk="0" hangingPunct="1">
        <a:lnSpc>
          <a:spcPct val="90000"/>
        </a:lnSpc>
        <a:spcBef>
          <a:spcPts val="500"/>
        </a:spcBef>
        <a:buFont typeface="WSECU Basis Grotesque Pro Light" panose="020B0303030604040103" pitchFamily="34" charset="0"/>
        <a:buChar char="–"/>
        <a:defRPr sz="2000" kern="1200">
          <a:solidFill>
            <a:schemeClr val="tx1"/>
          </a:solidFill>
          <a:latin typeface="+mn-lt"/>
          <a:ea typeface="+mn-ea"/>
          <a:cs typeface="+mn-cs"/>
        </a:defRPr>
      </a:lvl2pPr>
      <a:lvl3pPr marL="1146175" indent="-231775" algn="l" defTabSz="914400" rtl="0" eaLnBrk="1" latinLnBrk="0" hangingPunct="1">
        <a:lnSpc>
          <a:spcPct val="90000"/>
        </a:lnSpc>
        <a:spcBef>
          <a:spcPts val="500"/>
        </a:spcBef>
        <a:buFont typeface="WSECU Basis Grotesque Pro Light" panose="020B0303030604040103" pitchFamily="34" charset="0"/>
        <a:buChar char="–"/>
        <a:defRPr sz="1800" kern="1200">
          <a:solidFill>
            <a:schemeClr val="tx1"/>
          </a:solidFill>
          <a:latin typeface="+mn-lt"/>
          <a:ea typeface="+mn-ea"/>
          <a:cs typeface="+mn-cs"/>
        </a:defRPr>
      </a:lvl3pPr>
      <a:lvl4pPr marL="1603375" indent="-231775" algn="l" defTabSz="914400" rtl="0" eaLnBrk="1" latinLnBrk="0" hangingPunct="1">
        <a:lnSpc>
          <a:spcPct val="90000"/>
        </a:lnSpc>
        <a:spcBef>
          <a:spcPts val="500"/>
        </a:spcBef>
        <a:buFont typeface="WSECU Basis Grotesque Pro Light" panose="020B0303030604040103" pitchFamily="34" charset="0"/>
        <a:buChar char="–"/>
        <a:defRPr sz="1600" kern="1200">
          <a:solidFill>
            <a:schemeClr val="tx1"/>
          </a:solidFill>
          <a:latin typeface="+mn-lt"/>
          <a:ea typeface="+mn-ea"/>
          <a:cs typeface="+mn-cs"/>
        </a:defRPr>
      </a:lvl4pPr>
      <a:lvl5pPr marL="2060575" indent="-231775" algn="l" defTabSz="914400" rtl="0" eaLnBrk="1" latinLnBrk="0" hangingPunct="1">
        <a:lnSpc>
          <a:spcPct val="90000"/>
        </a:lnSpc>
        <a:spcBef>
          <a:spcPts val="500"/>
        </a:spcBef>
        <a:buFont typeface="WSECU Basis Grotesque Pro Light" panose="020B0303030604040103"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440">
          <p15:clr>
            <a:srgbClr val="F26B43"/>
          </p15:clr>
        </p15:guide>
        <p15:guide id="5" pos="408">
          <p15:clr>
            <a:srgbClr val="F26B43"/>
          </p15:clr>
        </p15:guide>
        <p15:guide id="6" pos="7272">
          <p15:clr>
            <a:srgbClr val="F26B43"/>
          </p15:clr>
        </p15:guide>
        <p15:guide id="7" orient="horz" pos="216">
          <p15:clr>
            <a:srgbClr val="F26B43"/>
          </p15:clr>
        </p15:guide>
        <p15:guide id="8" orient="horz" pos="4008">
          <p15:clr>
            <a:srgbClr val="F26B43"/>
          </p15:clr>
        </p15:guide>
        <p15:guide id="9" orient="horz" pos="1176">
          <p15:clr>
            <a:srgbClr val="F26B43"/>
          </p15:clr>
        </p15:guide>
        <p15:guide id="10" orient="horz" pos="3888">
          <p15:clr>
            <a:srgbClr val="F26B43"/>
          </p15:clr>
        </p15:guide>
        <p15:guide id="11" orient="horz" pos="8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7700" y="1609595"/>
            <a:ext cx="10896600" cy="456260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468633" y="6377749"/>
            <a:ext cx="115343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1178B-5418-4A87-BD54-50959818A7A9}" type="datetime1">
              <a:rPr lang="en-US" smtClean="0"/>
              <a:t>5/9/2024</a:t>
            </a:fld>
            <a:endParaRPr lang="en-US"/>
          </a:p>
        </p:txBody>
      </p:sp>
      <p:sp>
        <p:nvSpPr>
          <p:cNvPr id="5" name="Footer Placeholder 4"/>
          <p:cNvSpPr>
            <a:spLocks noGrp="1"/>
          </p:cNvSpPr>
          <p:nvPr>
            <p:ph type="ftr" sz="quarter" idx="3"/>
          </p:nvPr>
        </p:nvSpPr>
        <p:spPr>
          <a:xfrm>
            <a:off x="3884635" y="6374704"/>
            <a:ext cx="528702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Footer</a:t>
            </a:r>
          </a:p>
        </p:txBody>
      </p:sp>
      <p:sp>
        <p:nvSpPr>
          <p:cNvPr id="6" name="Slide Number Placeholder 5"/>
          <p:cNvSpPr>
            <a:spLocks noGrp="1"/>
          </p:cNvSpPr>
          <p:nvPr>
            <p:ph type="sldNum" sz="quarter" idx="4"/>
          </p:nvPr>
        </p:nvSpPr>
        <p:spPr>
          <a:xfrm>
            <a:off x="10919042" y="6377749"/>
            <a:ext cx="62525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001915-CB80-4071-A0A4-F3E54EAF779D}" type="slidenum">
              <a:rPr lang="en-US" smtClean="0"/>
              <a:t>‹#›</a:t>
            </a:fld>
            <a:endParaRPr lang="en-US"/>
          </a:p>
        </p:txBody>
      </p:sp>
      <p:sp>
        <p:nvSpPr>
          <p:cNvPr id="8" name="Title Placeholder 7"/>
          <p:cNvSpPr>
            <a:spLocks noGrp="1"/>
          </p:cNvSpPr>
          <p:nvPr>
            <p:ph type="title"/>
          </p:nvPr>
        </p:nvSpPr>
        <p:spPr>
          <a:xfrm>
            <a:off x="647700" y="342900"/>
            <a:ext cx="10896600" cy="1066800"/>
          </a:xfrm>
          <a:prstGeom prst="rect">
            <a:avLst/>
          </a:prstGeom>
        </p:spPr>
        <p:txBody>
          <a:bodyPr vert="horz" lIns="91440" tIns="45720" rIns="91440" bIns="45720" rtlCol="0" anchor="b">
            <a:noAutofit/>
          </a:bodyPr>
          <a:lstStyle/>
          <a:p>
            <a:r>
              <a:rPr lang="en-US"/>
              <a:t>Click to edit Master title style</a:t>
            </a:r>
            <a:endParaRPr lang="en-US" dirty="0"/>
          </a:p>
        </p:txBody>
      </p:sp>
      <p:pic>
        <p:nvPicPr>
          <p:cNvPr id="9" name="Picture 8">
            <a:extLst>
              <a:ext uri="{FF2B5EF4-FFF2-40B4-BE49-F238E27FC236}">
                <a16:creationId xmlns:a16="http://schemas.microsoft.com/office/drawing/2014/main" id="{BC330861-E3A0-EE4A-8C55-3A3557CE7FAF}"/>
              </a:ext>
            </a:extLst>
          </p:cNvPr>
          <p:cNvPicPr>
            <a:picLocks noGrp="1" noRot="1" noChangeAspect="1" noMove="1" noResize="1" noEditPoints="1" noAdjustHandles="1" noChangeArrowheads="1" noChangeShapeType="1" noCrop="1"/>
          </p:cNvPicPr>
          <p:nvPr userDrawn="1"/>
        </p:nvPicPr>
        <p:blipFill>
          <a:blip r:embed="rId14" cstate="print">
            <a:extLst>
              <a:ext uri="{28A0092B-C50C-407E-A947-70E740481C1C}">
                <a14:useLocalDpi xmlns:a14="http://schemas.microsoft.com/office/drawing/2010/main"/>
              </a:ext>
            </a:extLst>
          </a:blip>
          <a:srcRect/>
          <a:stretch/>
        </p:blipFill>
        <p:spPr>
          <a:xfrm>
            <a:off x="647700" y="6372095"/>
            <a:ext cx="1444752" cy="240792"/>
          </a:xfrm>
          <a:prstGeom prst="rect">
            <a:avLst/>
          </a:prstGeom>
        </p:spPr>
      </p:pic>
    </p:spTree>
    <p:extLst>
      <p:ext uri="{BB962C8B-B14F-4D97-AF65-F5344CB8AC3E}">
        <p14:creationId xmlns:p14="http://schemas.microsoft.com/office/powerpoint/2010/main" val="2917763760"/>
      </p:ext>
    </p:extLst>
  </p:cSld>
  <p:clrMap bg1="dk1" tx1="lt1" bg2="dk2" tx2="lt2" accent1="accent1" accent2="accent2" accent3="accent3" accent4="accent4" accent5="accent5" accent6="accent6" hlink="hlink" folHlink="folHlink"/>
  <p:sldLayoutIdLst>
    <p:sldLayoutId id="2147483692" r:id="rId1"/>
    <p:sldLayoutId id="2147483703" r:id="rId2"/>
    <p:sldLayoutId id="2147483693" r:id="rId3"/>
    <p:sldLayoutId id="2147483701" r:id="rId4"/>
    <p:sldLayoutId id="2147483694" r:id="rId5"/>
    <p:sldLayoutId id="2147483695" r:id="rId6"/>
    <p:sldLayoutId id="2147483696" r:id="rId7"/>
    <p:sldLayoutId id="2147483697" r:id="rId8"/>
    <p:sldLayoutId id="2147483702" r:id="rId9"/>
    <p:sldLayoutId id="2147483698" r:id="rId10"/>
    <p:sldLayoutId id="2147483699" r:id="rId11"/>
    <p:sldLayoutId id="2147483700" r:id="rId12"/>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31775" indent="-231775" algn="l" defTabSz="914400" rtl="0" eaLnBrk="1" latinLnBrk="0" hangingPunct="1">
        <a:lnSpc>
          <a:spcPct val="90000"/>
        </a:lnSpc>
        <a:spcBef>
          <a:spcPts val="1000"/>
        </a:spcBef>
        <a:buFont typeface="WSECU Basis Grotesque Pro Light" panose="020B0303030604040103" pitchFamily="34" charset="0"/>
        <a:buChar char="–"/>
        <a:defRPr sz="2400" kern="1200">
          <a:solidFill>
            <a:schemeClr val="tx1"/>
          </a:solidFill>
          <a:latin typeface="+mn-lt"/>
          <a:ea typeface="+mn-ea"/>
          <a:cs typeface="+mn-cs"/>
        </a:defRPr>
      </a:lvl1pPr>
      <a:lvl2pPr marL="688975" indent="-231775" algn="l" defTabSz="914400" rtl="0" eaLnBrk="1" latinLnBrk="0" hangingPunct="1">
        <a:lnSpc>
          <a:spcPct val="90000"/>
        </a:lnSpc>
        <a:spcBef>
          <a:spcPts val="500"/>
        </a:spcBef>
        <a:buFont typeface="WSECU Basis Grotesque Pro Light" panose="020B0303030604040103" pitchFamily="34" charset="0"/>
        <a:buChar char="–"/>
        <a:defRPr sz="2000" kern="1200">
          <a:solidFill>
            <a:schemeClr val="tx1"/>
          </a:solidFill>
          <a:latin typeface="+mn-lt"/>
          <a:ea typeface="+mn-ea"/>
          <a:cs typeface="+mn-cs"/>
        </a:defRPr>
      </a:lvl2pPr>
      <a:lvl3pPr marL="1146175" indent="-231775" algn="l" defTabSz="914400" rtl="0" eaLnBrk="1" latinLnBrk="0" hangingPunct="1">
        <a:lnSpc>
          <a:spcPct val="90000"/>
        </a:lnSpc>
        <a:spcBef>
          <a:spcPts val="500"/>
        </a:spcBef>
        <a:buFont typeface="WSECU Basis Grotesque Pro Light" panose="020B0303030604040103" pitchFamily="34" charset="0"/>
        <a:buChar char="–"/>
        <a:defRPr sz="1800" kern="1200">
          <a:solidFill>
            <a:schemeClr val="tx1"/>
          </a:solidFill>
          <a:latin typeface="+mn-lt"/>
          <a:ea typeface="+mn-ea"/>
          <a:cs typeface="+mn-cs"/>
        </a:defRPr>
      </a:lvl3pPr>
      <a:lvl4pPr marL="1603375" indent="-231775" algn="l" defTabSz="914400" rtl="0" eaLnBrk="1" latinLnBrk="0" hangingPunct="1">
        <a:lnSpc>
          <a:spcPct val="90000"/>
        </a:lnSpc>
        <a:spcBef>
          <a:spcPts val="500"/>
        </a:spcBef>
        <a:buFont typeface="WSECU Basis Grotesque Pro Light" panose="020B0303030604040103" pitchFamily="34" charset="0"/>
        <a:buChar char="–"/>
        <a:defRPr sz="1600" kern="1200">
          <a:solidFill>
            <a:schemeClr val="tx1"/>
          </a:solidFill>
          <a:latin typeface="+mn-lt"/>
          <a:ea typeface="+mn-ea"/>
          <a:cs typeface="+mn-cs"/>
        </a:defRPr>
      </a:lvl4pPr>
      <a:lvl5pPr marL="2060575" indent="-231775" algn="l" defTabSz="914400" rtl="0" eaLnBrk="1" latinLnBrk="0" hangingPunct="1">
        <a:lnSpc>
          <a:spcPct val="90000"/>
        </a:lnSpc>
        <a:spcBef>
          <a:spcPts val="500"/>
        </a:spcBef>
        <a:buFont typeface="WSECU Basis Grotesque Pro Light" panose="020B0303030604040103"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40" userDrawn="1">
          <p15:clr>
            <a:srgbClr val="F26B43"/>
          </p15:clr>
        </p15:guide>
        <p15:guide id="4" pos="7440" userDrawn="1">
          <p15:clr>
            <a:srgbClr val="F26B43"/>
          </p15:clr>
        </p15:guide>
        <p15:guide id="5" pos="408" userDrawn="1">
          <p15:clr>
            <a:srgbClr val="F26B43"/>
          </p15:clr>
        </p15:guide>
        <p15:guide id="6" pos="7272" userDrawn="1">
          <p15:clr>
            <a:srgbClr val="F26B43"/>
          </p15:clr>
        </p15:guide>
        <p15:guide id="7" orient="horz" pos="216" userDrawn="1">
          <p15:clr>
            <a:srgbClr val="F26B43"/>
          </p15:clr>
        </p15:guide>
        <p15:guide id="8" orient="horz" pos="4008" userDrawn="1">
          <p15:clr>
            <a:srgbClr val="F26B43"/>
          </p15:clr>
        </p15:guide>
        <p15:guide id="9" orient="horz" pos="1176" userDrawn="1">
          <p15:clr>
            <a:srgbClr val="F26B43"/>
          </p15:clr>
        </p15:guide>
        <p15:guide id="10" orient="horz" pos="3888" userDrawn="1">
          <p15:clr>
            <a:srgbClr val="F26B43"/>
          </p15:clr>
        </p15:guide>
        <p15:guide id="11" orient="horz" pos="88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7700" y="1609595"/>
            <a:ext cx="10896600" cy="4562605"/>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468633" y="6377749"/>
            <a:ext cx="115343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98E66B-CFF8-4C11-8A79-E78DEAC2C48F}" type="datetime1">
              <a:rPr lang="en-US" smtClean="0"/>
              <a:t>5/9/2024</a:t>
            </a:fld>
            <a:endParaRPr lang="en-US"/>
          </a:p>
        </p:txBody>
      </p:sp>
      <p:sp>
        <p:nvSpPr>
          <p:cNvPr id="5" name="Footer Placeholder 4"/>
          <p:cNvSpPr>
            <a:spLocks noGrp="1"/>
          </p:cNvSpPr>
          <p:nvPr>
            <p:ph type="ftr" sz="quarter" idx="3"/>
          </p:nvPr>
        </p:nvSpPr>
        <p:spPr>
          <a:xfrm>
            <a:off x="3884635" y="6374704"/>
            <a:ext cx="528702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Footer</a:t>
            </a:r>
          </a:p>
        </p:txBody>
      </p:sp>
      <p:sp>
        <p:nvSpPr>
          <p:cNvPr id="6" name="Slide Number Placeholder 5"/>
          <p:cNvSpPr>
            <a:spLocks noGrp="1"/>
          </p:cNvSpPr>
          <p:nvPr>
            <p:ph type="sldNum" sz="quarter" idx="4"/>
          </p:nvPr>
        </p:nvSpPr>
        <p:spPr>
          <a:xfrm>
            <a:off x="10919042" y="6377749"/>
            <a:ext cx="62525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001915-CB80-4071-A0A4-F3E54EAF779D}" type="slidenum">
              <a:rPr lang="en-US" smtClean="0"/>
              <a:t>‹#›</a:t>
            </a:fld>
            <a:endParaRPr lang="en-US"/>
          </a:p>
        </p:txBody>
      </p:sp>
      <p:sp>
        <p:nvSpPr>
          <p:cNvPr id="8" name="Title Placeholder 7"/>
          <p:cNvSpPr>
            <a:spLocks noGrp="1"/>
          </p:cNvSpPr>
          <p:nvPr>
            <p:ph type="title"/>
          </p:nvPr>
        </p:nvSpPr>
        <p:spPr>
          <a:xfrm>
            <a:off x="647700" y="342900"/>
            <a:ext cx="10896600" cy="1066800"/>
          </a:xfrm>
          <a:prstGeom prst="rect">
            <a:avLst/>
          </a:prstGeom>
        </p:spPr>
        <p:txBody>
          <a:bodyPr vert="horz" lIns="91440" tIns="45720" rIns="91440" bIns="45720" rtlCol="0" anchor="b">
            <a:noAutofit/>
          </a:bodyPr>
          <a:lstStyle/>
          <a:p>
            <a:r>
              <a:rPr lang="en-US" dirty="0"/>
              <a:t>Click to edit Master title style</a:t>
            </a:r>
          </a:p>
        </p:txBody>
      </p:sp>
      <p:pic>
        <p:nvPicPr>
          <p:cNvPr id="10" name="Picture 9">
            <a:extLst>
              <a:ext uri="{FF2B5EF4-FFF2-40B4-BE49-F238E27FC236}">
                <a16:creationId xmlns:a16="http://schemas.microsoft.com/office/drawing/2014/main" id="{BC330861-E3A0-EE4A-8C55-3A3557CE7FAF}"/>
              </a:ext>
            </a:extLst>
          </p:cNvPr>
          <p:cNvPicPr>
            <a:picLocks noGrp="1" noRot="1" noChangeAspect="1" noMove="1" noResize="1" noEditPoints="1" noAdjustHandles="1" noChangeArrowheads="1" noChangeShapeType="1" noCrop="1"/>
          </p:cNvPicPr>
          <p:nvPr userDrawn="1"/>
        </p:nvPicPr>
        <p:blipFill>
          <a:blip r:embed="rId14">
            <a:extLst>
              <a:ext uri="{28A0092B-C50C-407E-A947-70E740481C1C}">
                <a14:useLocalDpi xmlns:a14="http://schemas.microsoft.com/office/drawing/2010/main"/>
              </a:ext>
            </a:extLst>
          </a:blip>
          <a:stretch>
            <a:fillRect/>
          </a:stretch>
        </p:blipFill>
        <p:spPr>
          <a:xfrm>
            <a:off x="647700" y="6372095"/>
            <a:ext cx="1440434" cy="222123"/>
          </a:xfrm>
          <a:prstGeom prst="rect">
            <a:avLst/>
          </a:prstGeom>
        </p:spPr>
      </p:pic>
    </p:spTree>
    <p:extLst>
      <p:ext uri="{BB962C8B-B14F-4D97-AF65-F5344CB8AC3E}">
        <p14:creationId xmlns:p14="http://schemas.microsoft.com/office/powerpoint/2010/main" val="302745033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hf sldNum="0" hdr="0" ftr="0" dt="0"/>
  <p:txStyles>
    <p:title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p:titleStyle>
    <p:bodyStyle>
      <a:lvl1pPr marL="231775" indent="-231775" algn="l" defTabSz="914400" rtl="0" eaLnBrk="1" latinLnBrk="0" hangingPunct="1">
        <a:lnSpc>
          <a:spcPct val="90000"/>
        </a:lnSpc>
        <a:spcBef>
          <a:spcPts val="1000"/>
        </a:spcBef>
        <a:buFont typeface="WSECU Basis Grotesque Pro Light" panose="020B0303030604040103" pitchFamily="34" charset="0"/>
        <a:buChar char="–"/>
        <a:defRPr sz="2400" kern="1200">
          <a:solidFill>
            <a:schemeClr val="tx1"/>
          </a:solidFill>
          <a:latin typeface="+mn-lt"/>
          <a:ea typeface="+mn-ea"/>
          <a:cs typeface="+mn-cs"/>
        </a:defRPr>
      </a:lvl1pPr>
      <a:lvl2pPr marL="688975" indent="-231775" algn="l" defTabSz="914400" rtl="0" eaLnBrk="1" latinLnBrk="0" hangingPunct="1">
        <a:lnSpc>
          <a:spcPct val="90000"/>
        </a:lnSpc>
        <a:spcBef>
          <a:spcPts val="500"/>
        </a:spcBef>
        <a:buFont typeface="WSECU Basis Grotesque Pro Light" panose="020B0303030604040103" pitchFamily="34" charset="0"/>
        <a:buChar char="–"/>
        <a:defRPr sz="2000" kern="1200">
          <a:solidFill>
            <a:schemeClr val="tx1"/>
          </a:solidFill>
          <a:latin typeface="+mn-lt"/>
          <a:ea typeface="+mn-ea"/>
          <a:cs typeface="+mn-cs"/>
        </a:defRPr>
      </a:lvl2pPr>
      <a:lvl3pPr marL="1146175" indent="-231775" algn="l" defTabSz="914400" rtl="0" eaLnBrk="1" latinLnBrk="0" hangingPunct="1">
        <a:lnSpc>
          <a:spcPct val="90000"/>
        </a:lnSpc>
        <a:spcBef>
          <a:spcPts val="500"/>
        </a:spcBef>
        <a:buFont typeface="WSECU Basis Grotesque Pro Light" panose="020B0303030604040103" pitchFamily="34" charset="0"/>
        <a:buChar char="–"/>
        <a:defRPr sz="1800" kern="1200">
          <a:solidFill>
            <a:schemeClr val="tx1"/>
          </a:solidFill>
          <a:latin typeface="+mn-lt"/>
          <a:ea typeface="+mn-ea"/>
          <a:cs typeface="+mn-cs"/>
        </a:defRPr>
      </a:lvl3pPr>
      <a:lvl4pPr marL="1603375" indent="-231775" algn="l" defTabSz="914400" rtl="0" eaLnBrk="1" latinLnBrk="0" hangingPunct="1">
        <a:lnSpc>
          <a:spcPct val="90000"/>
        </a:lnSpc>
        <a:spcBef>
          <a:spcPts val="500"/>
        </a:spcBef>
        <a:buFont typeface="WSECU Basis Grotesque Pro Light" panose="020B0303030604040103" pitchFamily="34" charset="0"/>
        <a:buChar char="–"/>
        <a:defRPr sz="1600" kern="1200">
          <a:solidFill>
            <a:schemeClr val="tx1"/>
          </a:solidFill>
          <a:latin typeface="+mn-lt"/>
          <a:ea typeface="+mn-ea"/>
          <a:cs typeface="+mn-cs"/>
        </a:defRPr>
      </a:lvl4pPr>
      <a:lvl5pPr marL="2060575" indent="-231775" algn="l" defTabSz="914400" rtl="0" eaLnBrk="1" latinLnBrk="0" hangingPunct="1">
        <a:lnSpc>
          <a:spcPct val="90000"/>
        </a:lnSpc>
        <a:spcBef>
          <a:spcPts val="500"/>
        </a:spcBef>
        <a:buFont typeface="WSECU Basis Grotesque Pro Light" panose="020B0303030604040103"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440">
          <p15:clr>
            <a:srgbClr val="F26B43"/>
          </p15:clr>
        </p15:guide>
        <p15:guide id="5" pos="408">
          <p15:clr>
            <a:srgbClr val="F26B43"/>
          </p15:clr>
        </p15:guide>
        <p15:guide id="6" pos="7272">
          <p15:clr>
            <a:srgbClr val="F26B43"/>
          </p15:clr>
        </p15:guide>
        <p15:guide id="7" orient="horz" pos="216">
          <p15:clr>
            <a:srgbClr val="F26B43"/>
          </p15:clr>
        </p15:guide>
        <p15:guide id="8" orient="horz" pos="4008">
          <p15:clr>
            <a:srgbClr val="F26B43"/>
          </p15:clr>
        </p15:guide>
        <p15:guide id="9" orient="horz" pos="1176">
          <p15:clr>
            <a:srgbClr val="F26B43"/>
          </p15:clr>
        </p15:guide>
        <p15:guide id="10" orient="horz" pos="3888">
          <p15:clr>
            <a:srgbClr val="F26B43"/>
          </p15:clr>
        </p15:guide>
        <p15:guide id="11" orient="horz" pos="88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7700" y="1609595"/>
            <a:ext cx="10896600" cy="4562605"/>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468633" y="6377749"/>
            <a:ext cx="1153438" cy="365125"/>
          </a:xfrm>
          <a:prstGeom prst="rect">
            <a:avLst/>
          </a:prstGeom>
        </p:spPr>
        <p:txBody>
          <a:bodyPr vert="horz" lIns="91440" tIns="45720" rIns="91440" bIns="45720" rtlCol="0" anchor="ctr"/>
          <a:lstStyle>
            <a:lvl1pPr algn="l">
              <a:defRPr sz="1200">
                <a:solidFill>
                  <a:schemeClr val="bg2"/>
                </a:solidFill>
              </a:defRPr>
            </a:lvl1pPr>
          </a:lstStyle>
          <a:p>
            <a:fld id="{813ACB7B-7391-46EE-98C7-9FBCE7DF75DD}" type="datetime1">
              <a:rPr lang="en-US" smtClean="0"/>
              <a:t>5/9/2024</a:t>
            </a:fld>
            <a:endParaRPr lang="en-US" dirty="0"/>
          </a:p>
        </p:txBody>
      </p:sp>
      <p:sp>
        <p:nvSpPr>
          <p:cNvPr id="5" name="Footer Placeholder 4"/>
          <p:cNvSpPr>
            <a:spLocks noGrp="1"/>
          </p:cNvSpPr>
          <p:nvPr>
            <p:ph type="ftr" sz="quarter" idx="3"/>
          </p:nvPr>
        </p:nvSpPr>
        <p:spPr>
          <a:xfrm>
            <a:off x="3884635" y="6374704"/>
            <a:ext cx="5287027" cy="365125"/>
          </a:xfrm>
          <a:prstGeom prst="rect">
            <a:avLst/>
          </a:prstGeom>
        </p:spPr>
        <p:txBody>
          <a:bodyPr vert="horz" lIns="91440" tIns="45720" rIns="91440" bIns="45720" rtlCol="0" anchor="ctr"/>
          <a:lstStyle>
            <a:lvl1pPr algn="ctr">
              <a:defRPr sz="1200">
                <a:solidFill>
                  <a:schemeClr val="bg2"/>
                </a:solidFill>
              </a:defRPr>
            </a:lvl1pPr>
          </a:lstStyle>
          <a:p>
            <a:r>
              <a:rPr lang="en-US"/>
              <a:t>Footer</a:t>
            </a:r>
            <a:endParaRPr lang="en-US" dirty="0"/>
          </a:p>
        </p:txBody>
      </p:sp>
      <p:sp>
        <p:nvSpPr>
          <p:cNvPr id="6" name="Slide Number Placeholder 5"/>
          <p:cNvSpPr>
            <a:spLocks noGrp="1"/>
          </p:cNvSpPr>
          <p:nvPr>
            <p:ph type="sldNum" sz="quarter" idx="4"/>
          </p:nvPr>
        </p:nvSpPr>
        <p:spPr>
          <a:xfrm>
            <a:off x="10919042" y="6377749"/>
            <a:ext cx="625258" cy="365125"/>
          </a:xfrm>
          <a:prstGeom prst="rect">
            <a:avLst/>
          </a:prstGeom>
        </p:spPr>
        <p:txBody>
          <a:bodyPr vert="horz" lIns="91440" tIns="45720" rIns="91440" bIns="45720" rtlCol="0" anchor="ctr"/>
          <a:lstStyle>
            <a:lvl1pPr algn="r">
              <a:defRPr sz="1200">
                <a:solidFill>
                  <a:schemeClr val="bg2"/>
                </a:solidFill>
              </a:defRPr>
            </a:lvl1pPr>
          </a:lstStyle>
          <a:p>
            <a:fld id="{26001915-CB80-4071-A0A4-F3E54EAF779D}" type="slidenum">
              <a:rPr lang="en-US" smtClean="0"/>
              <a:pPr/>
              <a:t>‹#›</a:t>
            </a:fld>
            <a:endParaRPr lang="en-US" dirty="0"/>
          </a:p>
        </p:txBody>
      </p:sp>
      <p:sp>
        <p:nvSpPr>
          <p:cNvPr id="8" name="Title Placeholder 7"/>
          <p:cNvSpPr>
            <a:spLocks noGrp="1"/>
          </p:cNvSpPr>
          <p:nvPr>
            <p:ph type="title"/>
          </p:nvPr>
        </p:nvSpPr>
        <p:spPr>
          <a:xfrm>
            <a:off x="647700" y="342900"/>
            <a:ext cx="10896600" cy="1066800"/>
          </a:xfrm>
          <a:prstGeom prst="rect">
            <a:avLst/>
          </a:prstGeom>
        </p:spPr>
        <p:txBody>
          <a:bodyPr vert="horz" lIns="91440" tIns="45720" rIns="91440" bIns="45720" rtlCol="0" anchor="b">
            <a:noAutofit/>
          </a:bodyPr>
          <a:lstStyle/>
          <a:p>
            <a:r>
              <a:rPr lang="en-US" dirty="0"/>
              <a:t>Click to edit Master title style</a:t>
            </a:r>
          </a:p>
        </p:txBody>
      </p:sp>
      <p:pic>
        <p:nvPicPr>
          <p:cNvPr id="10" name="Picture 9">
            <a:extLst>
              <a:ext uri="{FF2B5EF4-FFF2-40B4-BE49-F238E27FC236}">
                <a16:creationId xmlns:a16="http://schemas.microsoft.com/office/drawing/2014/main" id="{BC330861-E3A0-EE4A-8C55-3A3557CE7FAF}"/>
              </a:ext>
            </a:extLst>
          </p:cNvPr>
          <p:cNvPicPr>
            <a:picLocks noGrp="1" noRot="1" noChangeAspect="1" noMove="1" noResize="1" noEditPoints="1" noAdjustHandles="1" noChangeArrowheads="1" noChangeShapeType="1" noCrop="1"/>
          </p:cNvPicPr>
          <p:nvPr userDrawn="1"/>
        </p:nvPicPr>
        <p:blipFill>
          <a:blip r:embed="rId14">
            <a:extLst>
              <a:ext uri="{28A0092B-C50C-407E-A947-70E740481C1C}">
                <a14:useLocalDpi xmlns:a14="http://schemas.microsoft.com/office/drawing/2010/main"/>
              </a:ext>
            </a:extLst>
          </a:blip>
          <a:stretch>
            <a:fillRect/>
          </a:stretch>
        </p:blipFill>
        <p:spPr>
          <a:xfrm>
            <a:off x="647700" y="6372095"/>
            <a:ext cx="1440434" cy="222123"/>
          </a:xfrm>
          <a:prstGeom prst="rect">
            <a:avLst/>
          </a:prstGeom>
        </p:spPr>
      </p:pic>
    </p:spTree>
    <p:extLst>
      <p:ext uri="{BB962C8B-B14F-4D97-AF65-F5344CB8AC3E}">
        <p14:creationId xmlns:p14="http://schemas.microsoft.com/office/powerpoint/2010/main" val="1607792247"/>
      </p:ext>
    </p:extLst>
  </p:cSld>
  <p:clrMap bg1="dk1" tx1="lt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hf sldNum="0" hdr="0" ftr="0" dt="0"/>
  <p:txStyles>
    <p:title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p:titleStyle>
    <p:bodyStyle>
      <a:lvl1pPr marL="231775" indent="-231775" algn="l" defTabSz="914400" rtl="0" eaLnBrk="1" latinLnBrk="0" hangingPunct="1">
        <a:lnSpc>
          <a:spcPct val="90000"/>
        </a:lnSpc>
        <a:spcBef>
          <a:spcPts val="1000"/>
        </a:spcBef>
        <a:buFont typeface="WSECU Basis Grotesque Pro Light" panose="020B0303030604040103" pitchFamily="34" charset="0"/>
        <a:buChar char="–"/>
        <a:defRPr sz="2400" kern="1200">
          <a:solidFill>
            <a:schemeClr val="bg1"/>
          </a:solidFill>
          <a:latin typeface="+mn-lt"/>
          <a:ea typeface="+mn-ea"/>
          <a:cs typeface="+mn-cs"/>
        </a:defRPr>
      </a:lvl1pPr>
      <a:lvl2pPr marL="688975" indent="-231775" algn="l" defTabSz="914400" rtl="0" eaLnBrk="1" latinLnBrk="0" hangingPunct="1">
        <a:lnSpc>
          <a:spcPct val="90000"/>
        </a:lnSpc>
        <a:spcBef>
          <a:spcPts val="500"/>
        </a:spcBef>
        <a:buFont typeface="WSECU Basis Grotesque Pro Light" panose="020B0303030604040103" pitchFamily="34" charset="0"/>
        <a:buChar char="–"/>
        <a:defRPr sz="2000" kern="1200">
          <a:solidFill>
            <a:schemeClr val="bg1"/>
          </a:solidFill>
          <a:latin typeface="+mn-lt"/>
          <a:ea typeface="+mn-ea"/>
          <a:cs typeface="+mn-cs"/>
        </a:defRPr>
      </a:lvl2pPr>
      <a:lvl3pPr marL="1146175" indent="-231775" algn="l" defTabSz="914400" rtl="0" eaLnBrk="1" latinLnBrk="0" hangingPunct="1">
        <a:lnSpc>
          <a:spcPct val="90000"/>
        </a:lnSpc>
        <a:spcBef>
          <a:spcPts val="500"/>
        </a:spcBef>
        <a:buFont typeface="WSECU Basis Grotesque Pro Light" panose="020B0303030604040103" pitchFamily="34" charset="0"/>
        <a:buChar char="–"/>
        <a:defRPr sz="1800" kern="1200">
          <a:solidFill>
            <a:schemeClr val="bg1"/>
          </a:solidFill>
          <a:latin typeface="+mn-lt"/>
          <a:ea typeface="+mn-ea"/>
          <a:cs typeface="+mn-cs"/>
        </a:defRPr>
      </a:lvl3pPr>
      <a:lvl4pPr marL="1603375" indent="-231775" algn="l" defTabSz="914400" rtl="0" eaLnBrk="1" latinLnBrk="0" hangingPunct="1">
        <a:lnSpc>
          <a:spcPct val="90000"/>
        </a:lnSpc>
        <a:spcBef>
          <a:spcPts val="500"/>
        </a:spcBef>
        <a:buFont typeface="WSECU Basis Grotesque Pro Light" panose="020B0303030604040103" pitchFamily="34" charset="0"/>
        <a:buChar char="–"/>
        <a:defRPr sz="1600" kern="1200">
          <a:solidFill>
            <a:schemeClr val="bg1"/>
          </a:solidFill>
          <a:latin typeface="+mn-lt"/>
          <a:ea typeface="+mn-ea"/>
          <a:cs typeface="+mn-cs"/>
        </a:defRPr>
      </a:lvl4pPr>
      <a:lvl5pPr marL="2060575" indent="-231775" algn="l" defTabSz="914400" rtl="0" eaLnBrk="1" latinLnBrk="0" hangingPunct="1">
        <a:lnSpc>
          <a:spcPct val="90000"/>
        </a:lnSpc>
        <a:spcBef>
          <a:spcPts val="500"/>
        </a:spcBef>
        <a:buFont typeface="WSECU Basis Grotesque Pro Light" panose="020B0303030604040103"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440">
          <p15:clr>
            <a:srgbClr val="F26B43"/>
          </p15:clr>
        </p15:guide>
        <p15:guide id="5" pos="408">
          <p15:clr>
            <a:srgbClr val="F26B43"/>
          </p15:clr>
        </p15:guide>
        <p15:guide id="6" pos="7272">
          <p15:clr>
            <a:srgbClr val="F26B43"/>
          </p15:clr>
        </p15:guide>
        <p15:guide id="7" orient="horz" pos="216">
          <p15:clr>
            <a:srgbClr val="F26B43"/>
          </p15:clr>
        </p15:guide>
        <p15:guide id="8" orient="horz" pos="4008">
          <p15:clr>
            <a:srgbClr val="F26B43"/>
          </p15:clr>
        </p15:guide>
        <p15:guide id="9" orient="horz" pos="1176">
          <p15:clr>
            <a:srgbClr val="F26B43"/>
          </p15:clr>
        </p15:guide>
        <p15:guide id="10" orient="horz" pos="3888">
          <p15:clr>
            <a:srgbClr val="F26B43"/>
          </p15:clr>
        </p15:guide>
        <p15:guide id="11" orient="horz" pos="88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4F53"/>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7700" y="1609595"/>
            <a:ext cx="10896600" cy="4562605"/>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468633" y="6377749"/>
            <a:ext cx="115343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6BEB4-584C-4B5C-972F-573E80DD4B66}" type="datetime1">
              <a:rPr lang="en-US" smtClean="0"/>
              <a:t>5/9/2024</a:t>
            </a:fld>
            <a:endParaRPr lang="en-US"/>
          </a:p>
        </p:txBody>
      </p:sp>
      <p:sp>
        <p:nvSpPr>
          <p:cNvPr id="5" name="Footer Placeholder 4"/>
          <p:cNvSpPr>
            <a:spLocks noGrp="1"/>
          </p:cNvSpPr>
          <p:nvPr>
            <p:ph type="ftr" sz="quarter" idx="3"/>
          </p:nvPr>
        </p:nvSpPr>
        <p:spPr>
          <a:xfrm>
            <a:off x="3884635" y="6374704"/>
            <a:ext cx="528702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Footer</a:t>
            </a:r>
          </a:p>
        </p:txBody>
      </p:sp>
      <p:sp>
        <p:nvSpPr>
          <p:cNvPr id="6" name="Slide Number Placeholder 5"/>
          <p:cNvSpPr>
            <a:spLocks noGrp="1"/>
          </p:cNvSpPr>
          <p:nvPr>
            <p:ph type="sldNum" sz="quarter" idx="4"/>
          </p:nvPr>
        </p:nvSpPr>
        <p:spPr>
          <a:xfrm>
            <a:off x="10919042" y="6377749"/>
            <a:ext cx="62525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001915-CB80-4071-A0A4-F3E54EAF779D}" type="slidenum">
              <a:rPr lang="en-US" smtClean="0"/>
              <a:t>‹#›</a:t>
            </a:fld>
            <a:endParaRPr lang="en-US"/>
          </a:p>
        </p:txBody>
      </p:sp>
      <p:sp>
        <p:nvSpPr>
          <p:cNvPr id="8" name="Title Placeholder 7"/>
          <p:cNvSpPr>
            <a:spLocks noGrp="1"/>
          </p:cNvSpPr>
          <p:nvPr>
            <p:ph type="title"/>
          </p:nvPr>
        </p:nvSpPr>
        <p:spPr>
          <a:xfrm>
            <a:off x="647700" y="342900"/>
            <a:ext cx="10896600" cy="1066800"/>
          </a:xfrm>
          <a:prstGeom prst="rect">
            <a:avLst/>
          </a:prstGeom>
        </p:spPr>
        <p:txBody>
          <a:bodyPr vert="horz" lIns="91440" tIns="45720" rIns="91440" bIns="45720" rtlCol="0" anchor="b">
            <a:noAutofit/>
          </a:bodyPr>
          <a:lstStyle/>
          <a:p>
            <a:r>
              <a:rPr lang="en-US" dirty="0"/>
              <a:t>Click to edit Master title style</a:t>
            </a:r>
          </a:p>
        </p:txBody>
      </p:sp>
      <p:pic>
        <p:nvPicPr>
          <p:cNvPr id="9" name="Picture 8">
            <a:extLst>
              <a:ext uri="{FF2B5EF4-FFF2-40B4-BE49-F238E27FC236}">
                <a16:creationId xmlns:a16="http://schemas.microsoft.com/office/drawing/2014/main" id="{BC330861-E3A0-EE4A-8C55-3A3557CE7FAF}"/>
              </a:ext>
            </a:extLst>
          </p:cNvPr>
          <p:cNvPicPr>
            <a:picLocks noGrp="1" noRot="1" noChangeAspect="1" noMove="1" noResize="1" noEditPoints="1" noAdjustHandles="1" noChangeArrowheads="1" noChangeShapeType="1" noCrop="1"/>
          </p:cNvPicPr>
          <p:nvPr userDrawn="1"/>
        </p:nvPicPr>
        <p:blipFill>
          <a:blip r:embed="rId14" cstate="print">
            <a:extLst>
              <a:ext uri="{28A0092B-C50C-407E-A947-70E740481C1C}">
                <a14:useLocalDpi xmlns:a14="http://schemas.microsoft.com/office/drawing/2010/main"/>
              </a:ext>
            </a:extLst>
          </a:blip>
          <a:srcRect/>
          <a:stretch/>
        </p:blipFill>
        <p:spPr>
          <a:xfrm>
            <a:off x="647700" y="6372095"/>
            <a:ext cx="1444752" cy="240792"/>
          </a:xfrm>
          <a:prstGeom prst="rect">
            <a:avLst/>
          </a:prstGeom>
        </p:spPr>
      </p:pic>
    </p:spTree>
    <p:extLst>
      <p:ext uri="{BB962C8B-B14F-4D97-AF65-F5344CB8AC3E}">
        <p14:creationId xmlns:p14="http://schemas.microsoft.com/office/powerpoint/2010/main" val="444663987"/>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31775" indent="-231775" algn="l" defTabSz="914400" rtl="0" eaLnBrk="1" latinLnBrk="0" hangingPunct="1">
        <a:lnSpc>
          <a:spcPct val="90000"/>
        </a:lnSpc>
        <a:spcBef>
          <a:spcPts val="1000"/>
        </a:spcBef>
        <a:buFont typeface="WSECU Basis Grotesque Pro Light" panose="020B0303030604040103" pitchFamily="34" charset="0"/>
        <a:buChar char="–"/>
        <a:defRPr sz="2400" kern="1200">
          <a:solidFill>
            <a:schemeClr val="tx1"/>
          </a:solidFill>
          <a:latin typeface="+mn-lt"/>
          <a:ea typeface="+mn-ea"/>
          <a:cs typeface="+mn-cs"/>
        </a:defRPr>
      </a:lvl1pPr>
      <a:lvl2pPr marL="688975" indent="-231775" algn="l" defTabSz="914400" rtl="0" eaLnBrk="1" latinLnBrk="0" hangingPunct="1">
        <a:lnSpc>
          <a:spcPct val="90000"/>
        </a:lnSpc>
        <a:spcBef>
          <a:spcPts val="500"/>
        </a:spcBef>
        <a:buFont typeface="WSECU Basis Grotesque Pro Light" panose="020B0303030604040103" pitchFamily="34" charset="0"/>
        <a:buChar char="–"/>
        <a:defRPr sz="2000" kern="1200">
          <a:solidFill>
            <a:schemeClr val="tx1"/>
          </a:solidFill>
          <a:latin typeface="+mn-lt"/>
          <a:ea typeface="+mn-ea"/>
          <a:cs typeface="+mn-cs"/>
        </a:defRPr>
      </a:lvl2pPr>
      <a:lvl3pPr marL="1146175" indent="-231775" algn="l" defTabSz="914400" rtl="0" eaLnBrk="1" latinLnBrk="0" hangingPunct="1">
        <a:lnSpc>
          <a:spcPct val="90000"/>
        </a:lnSpc>
        <a:spcBef>
          <a:spcPts val="500"/>
        </a:spcBef>
        <a:buFont typeface="WSECU Basis Grotesque Pro Light" panose="020B0303030604040103" pitchFamily="34" charset="0"/>
        <a:buChar char="–"/>
        <a:defRPr sz="1800" kern="1200">
          <a:solidFill>
            <a:schemeClr val="tx1"/>
          </a:solidFill>
          <a:latin typeface="+mn-lt"/>
          <a:ea typeface="+mn-ea"/>
          <a:cs typeface="+mn-cs"/>
        </a:defRPr>
      </a:lvl3pPr>
      <a:lvl4pPr marL="1603375" indent="-231775" algn="l" defTabSz="914400" rtl="0" eaLnBrk="1" latinLnBrk="0" hangingPunct="1">
        <a:lnSpc>
          <a:spcPct val="90000"/>
        </a:lnSpc>
        <a:spcBef>
          <a:spcPts val="500"/>
        </a:spcBef>
        <a:buFont typeface="WSECU Basis Grotesque Pro Light" panose="020B0303030604040103" pitchFamily="34" charset="0"/>
        <a:buChar char="–"/>
        <a:defRPr sz="1600" kern="1200">
          <a:solidFill>
            <a:schemeClr val="tx1"/>
          </a:solidFill>
          <a:latin typeface="+mn-lt"/>
          <a:ea typeface="+mn-ea"/>
          <a:cs typeface="+mn-cs"/>
        </a:defRPr>
      </a:lvl4pPr>
      <a:lvl5pPr marL="2060575" indent="-231775" algn="l" defTabSz="914400" rtl="0" eaLnBrk="1" latinLnBrk="0" hangingPunct="1">
        <a:lnSpc>
          <a:spcPct val="90000"/>
        </a:lnSpc>
        <a:spcBef>
          <a:spcPts val="500"/>
        </a:spcBef>
        <a:buFont typeface="WSECU Basis Grotesque Pro Light" panose="020B0303030604040103"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440">
          <p15:clr>
            <a:srgbClr val="F26B43"/>
          </p15:clr>
        </p15:guide>
        <p15:guide id="5" pos="408">
          <p15:clr>
            <a:srgbClr val="F26B43"/>
          </p15:clr>
        </p15:guide>
        <p15:guide id="6" pos="7272">
          <p15:clr>
            <a:srgbClr val="F26B43"/>
          </p15:clr>
        </p15:guide>
        <p15:guide id="7" orient="horz" pos="216">
          <p15:clr>
            <a:srgbClr val="F26B43"/>
          </p15:clr>
        </p15:guide>
        <p15:guide id="8" orient="horz" pos="4008">
          <p15:clr>
            <a:srgbClr val="F26B43"/>
          </p15:clr>
        </p15:guide>
        <p15:guide id="9" orient="horz" pos="1176">
          <p15:clr>
            <a:srgbClr val="F26B43"/>
          </p15:clr>
        </p15:guide>
        <p15:guide id="10" orient="horz" pos="3888">
          <p15:clr>
            <a:srgbClr val="F26B43"/>
          </p15:clr>
        </p15:guide>
        <p15:guide id="11" orient="horz" pos="88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7D6F"/>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7700" y="1609595"/>
            <a:ext cx="10896600" cy="4562605"/>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468633" y="6377749"/>
            <a:ext cx="115343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C6CA7-9BF0-46D2-A58E-6AC6B07F7E22}" type="datetime1">
              <a:rPr lang="en-US" smtClean="0"/>
              <a:t>5/9/2024</a:t>
            </a:fld>
            <a:endParaRPr lang="en-US"/>
          </a:p>
        </p:txBody>
      </p:sp>
      <p:sp>
        <p:nvSpPr>
          <p:cNvPr id="5" name="Footer Placeholder 4"/>
          <p:cNvSpPr>
            <a:spLocks noGrp="1"/>
          </p:cNvSpPr>
          <p:nvPr>
            <p:ph type="ftr" sz="quarter" idx="3"/>
          </p:nvPr>
        </p:nvSpPr>
        <p:spPr>
          <a:xfrm>
            <a:off x="3884635" y="6374704"/>
            <a:ext cx="528702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Footer</a:t>
            </a:r>
          </a:p>
        </p:txBody>
      </p:sp>
      <p:sp>
        <p:nvSpPr>
          <p:cNvPr id="6" name="Slide Number Placeholder 5"/>
          <p:cNvSpPr>
            <a:spLocks noGrp="1"/>
          </p:cNvSpPr>
          <p:nvPr>
            <p:ph type="sldNum" sz="quarter" idx="4"/>
          </p:nvPr>
        </p:nvSpPr>
        <p:spPr>
          <a:xfrm>
            <a:off x="10919042" y="6377749"/>
            <a:ext cx="62525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001915-CB80-4071-A0A4-F3E54EAF779D}" type="slidenum">
              <a:rPr lang="en-US" smtClean="0"/>
              <a:t>‹#›</a:t>
            </a:fld>
            <a:endParaRPr lang="en-US"/>
          </a:p>
        </p:txBody>
      </p:sp>
      <p:sp>
        <p:nvSpPr>
          <p:cNvPr id="8" name="Title Placeholder 7"/>
          <p:cNvSpPr>
            <a:spLocks noGrp="1"/>
          </p:cNvSpPr>
          <p:nvPr>
            <p:ph type="title"/>
          </p:nvPr>
        </p:nvSpPr>
        <p:spPr>
          <a:xfrm>
            <a:off x="647700" y="342900"/>
            <a:ext cx="10896600" cy="1066800"/>
          </a:xfrm>
          <a:prstGeom prst="rect">
            <a:avLst/>
          </a:prstGeom>
        </p:spPr>
        <p:txBody>
          <a:bodyPr vert="horz" lIns="91440" tIns="45720" rIns="91440" bIns="45720" rtlCol="0" anchor="b">
            <a:noAutofit/>
          </a:bodyPr>
          <a:lstStyle/>
          <a:p>
            <a:r>
              <a:rPr lang="en-US" dirty="0"/>
              <a:t>Click to edit Master title style</a:t>
            </a:r>
          </a:p>
        </p:txBody>
      </p:sp>
      <p:pic>
        <p:nvPicPr>
          <p:cNvPr id="9" name="Picture 8">
            <a:extLst>
              <a:ext uri="{FF2B5EF4-FFF2-40B4-BE49-F238E27FC236}">
                <a16:creationId xmlns:a16="http://schemas.microsoft.com/office/drawing/2014/main" id="{BC330861-E3A0-EE4A-8C55-3A3557CE7FAF}"/>
              </a:ext>
            </a:extLst>
          </p:cNvPr>
          <p:cNvPicPr>
            <a:picLocks noGrp="1" noRot="1" noChangeAspect="1" noMove="1" noResize="1" noEditPoints="1" noAdjustHandles="1" noChangeArrowheads="1" noChangeShapeType="1" noCrop="1"/>
          </p:cNvPicPr>
          <p:nvPr userDrawn="1"/>
        </p:nvPicPr>
        <p:blipFill>
          <a:blip r:embed="rId14" cstate="print">
            <a:extLst>
              <a:ext uri="{28A0092B-C50C-407E-A947-70E740481C1C}">
                <a14:useLocalDpi xmlns:a14="http://schemas.microsoft.com/office/drawing/2010/main"/>
              </a:ext>
            </a:extLst>
          </a:blip>
          <a:srcRect/>
          <a:stretch/>
        </p:blipFill>
        <p:spPr>
          <a:xfrm>
            <a:off x="647700" y="6372095"/>
            <a:ext cx="1444752" cy="240792"/>
          </a:xfrm>
          <a:prstGeom prst="rect">
            <a:avLst/>
          </a:prstGeom>
        </p:spPr>
      </p:pic>
    </p:spTree>
    <p:extLst>
      <p:ext uri="{BB962C8B-B14F-4D97-AF65-F5344CB8AC3E}">
        <p14:creationId xmlns:p14="http://schemas.microsoft.com/office/powerpoint/2010/main" val="591284161"/>
      </p:ext>
    </p:extLst>
  </p:cSld>
  <p:clrMap bg1="dk1" tx1="lt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31775" indent="-231775" algn="l" defTabSz="914400" rtl="0" eaLnBrk="1" latinLnBrk="0" hangingPunct="1">
        <a:lnSpc>
          <a:spcPct val="90000"/>
        </a:lnSpc>
        <a:spcBef>
          <a:spcPts val="1000"/>
        </a:spcBef>
        <a:buFont typeface="WSECU Basis Grotesque Pro Light" panose="020B0303030604040103" pitchFamily="34" charset="0"/>
        <a:buChar char="–"/>
        <a:defRPr sz="2400" kern="1200">
          <a:solidFill>
            <a:schemeClr val="tx1"/>
          </a:solidFill>
          <a:latin typeface="+mn-lt"/>
          <a:ea typeface="+mn-ea"/>
          <a:cs typeface="+mn-cs"/>
        </a:defRPr>
      </a:lvl1pPr>
      <a:lvl2pPr marL="688975" indent="-231775" algn="l" defTabSz="914400" rtl="0" eaLnBrk="1" latinLnBrk="0" hangingPunct="1">
        <a:lnSpc>
          <a:spcPct val="90000"/>
        </a:lnSpc>
        <a:spcBef>
          <a:spcPts val="500"/>
        </a:spcBef>
        <a:buFont typeface="WSECU Basis Grotesque Pro Light" panose="020B0303030604040103" pitchFamily="34" charset="0"/>
        <a:buChar char="–"/>
        <a:defRPr sz="2000" kern="1200">
          <a:solidFill>
            <a:schemeClr val="tx1"/>
          </a:solidFill>
          <a:latin typeface="+mn-lt"/>
          <a:ea typeface="+mn-ea"/>
          <a:cs typeface="+mn-cs"/>
        </a:defRPr>
      </a:lvl2pPr>
      <a:lvl3pPr marL="1146175" indent="-231775" algn="l" defTabSz="914400" rtl="0" eaLnBrk="1" latinLnBrk="0" hangingPunct="1">
        <a:lnSpc>
          <a:spcPct val="90000"/>
        </a:lnSpc>
        <a:spcBef>
          <a:spcPts val="500"/>
        </a:spcBef>
        <a:buFont typeface="WSECU Basis Grotesque Pro Light" panose="020B0303030604040103" pitchFamily="34" charset="0"/>
        <a:buChar char="–"/>
        <a:defRPr sz="1800" kern="1200">
          <a:solidFill>
            <a:schemeClr val="tx1"/>
          </a:solidFill>
          <a:latin typeface="+mn-lt"/>
          <a:ea typeface="+mn-ea"/>
          <a:cs typeface="+mn-cs"/>
        </a:defRPr>
      </a:lvl3pPr>
      <a:lvl4pPr marL="1603375" indent="-231775" algn="l" defTabSz="914400" rtl="0" eaLnBrk="1" latinLnBrk="0" hangingPunct="1">
        <a:lnSpc>
          <a:spcPct val="90000"/>
        </a:lnSpc>
        <a:spcBef>
          <a:spcPts val="500"/>
        </a:spcBef>
        <a:buFont typeface="WSECU Basis Grotesque Pro Light" panose="020B0303030604040103" pitchFamily="34" charset="0"/>
        <a:buChar char="–"/>
        <a:defRPr sz="1600" kern="1200">
          <a:solidFill>
            <a:schemeClr val="tx1"/>
          </a:solidFill>
          <a:latin typeface="+mn-lt"/>
          <a:ea typeface="+mn-ea"/>
          <a:cs typeface="+mn-cs"/>
        </a:defRPr>
      </a:lvl4pPr>
      <a:lvl5pPr marL="2060575" indent="-231775" algn="l" defTabSz="914400" rtl="0" eaLnBrk="1" latinLnBrk="0" hangingPunct="1">
        <a:lnSpc>
          <a:spcPct val="90000"/>
        </a:lnSpc>
        <a:spcBef>
          <a:spcPts val="500"/>
        </a:spcBef>
        <a:buFont typeface="WSECU Basis Grotesque Pro Light" panose="020B0303030604040103"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440">
          <p15:clr>
            <a:srgbClr val="F26B43"/>
          </p15:clr>
        </p15:guide>
        <p15:guide id="5" pos="408">
          <p15:clr>
            <a:srgbClr val="F26B43"/>
          </p15:clr>
        </p15:guide>
        <p15:guide id="6" pos="7272">
          <p15:clr>
            <a:srgbClr val="F26B43"/>
          </p15:clr>
        </p15:guide>
        <p15:guide id="7" orient="horz" pos="216">
          <p15:clr>
            <a:srgbClr val="F26B43"/>
          </p15:clr>
        </p15:guide>
        <p15:guide id="8" orient="horz" pos="4008">
          <p15:clr>
            <a:srgbClr val="F26B43"/>
          </p15:clr>
        </p15:guide>
        <p15:guide id="9" orient="horz" pos="1176">
          <p15:clr>
            <a:srgbClr val="F26B43"/>
          </p15:clr>
        </p15:guide>
        <p15:guide id="10" orient="horz" pos="3888">
          <p15:clr>
            <a:srgbClr val="F26B43"/>
          </p15:clr>
        </p15:guide>
        <p15:guide id="11" orient="horz" pos="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42238-AE00-8F2D-B0DB-0F4E8C78BBFA}"/>
              </a:ext>
            </a:extLst>
          </p:cNvPr>
          <p:cNvSpPr>
            <a:spLocks noGrp="1"/>
          </p:cNvSpPr>
          <p:nvPr>
            <p:ph type="title"/>
          </p:nvPr>
        </p:nvSpPr>
        <p:spPr>
          <a:xfrm>
            <a:off x="647700" y="342901"/>
            <a:ext cx="10896600" cy="1061145"/>
          </a:xfrm>
        </p:spPr>
        <p:txBody>
          <a:bodyPr anchor="b">
            <a:normAutofit/>
          </a:bodyPr>
          <a:lstStyle/>
          <a:p>
            <a:r>
              <a:rPr lang="en-US" sz="3300" dirty="0"/>
              <a:t>User Access Controls and Monitoring Strategies for Financial Auditors</a:t>
            </a:r>
          </a:p>
        </p:txBody>
      </p:sp>
      <p:pic>
        <p:nvPicPr>
          <p:cNvPr id="4" name="Video 3" descr="Stock Market Bar Graph">
            <a:extLst>
              <a:ext uri="{FF2B5EF4-FFF2-40B4-BE49-F238E27FC236}">
                <a16:creationId xmlns:a16="http://schemas.microsoft.com/office/drawing/2014/main" id="{7FD709F9-4D41-D181-C15B-57CD5F44F3B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456" r="1" b="23318"/>
          <a:stretch/>
        </p:blipFill>
        <p:spPr>
          <a:xfrm>
            <a:off x="647700" y="1609595"/>
            <a:ext cx="10896600" cy="4562605"/>
          </a:xfrm>
          <a:prstGeom prst="rect">
            <a:avLst/>
          </a:prstGeom>
          <a:noFill/>
        </p:spPr>
      </p:pic>
    </p:spTree>
    <p:extLst>
      <p:ext uri="{BB962C8B-B14F-4D97-AF65-F5344CB8AC3E}">
        <p14:creationId xmlns:p14="http://schemas.microsoft.com/office/powerpoint/2010/main" val="331068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67770-2300-3C59-66E6-612CE1FF3D93}"/>
              </a:ext>
            </a:extLst>
          </p:cNvPr>
          <p:cNvSpPr>
            <a:spLocks noGrp="1"/>
          </p:cNvSpPr>
          <p:nvPr>
            <p:ph type="title"/>
          </p:nvPr>
        </p:nvSpPr>
        <p:spPr>
          <a:xfrm>
            <a:off x="647700" y="342901"/>
            <a:ext cx="10896600" cy="1066800"/>
          </a:xfrm>
        </p:spPr>
        <p:txBody>
          <a:bodyPr anchor="b">
            <a:normAutofit/>
          </a:bodyPr>
          <a:lstStyle/>
          <a:p>
            <a:r>
              <a:rPr lang="en-US"/>
              <a:t>Auditing User Access Controls</a:t>
            </a:r>
          </a:p>
        </p:txBody>
      </p:sp>
      <p:pic>
        <p:nvPicPr>
          <p:cNvPr id="5" name="Content Placeholder 4" descr="close up shot of tax block letters">
            <a:extLst>
              <a:ext uri="{FF2B5EF4-FFF2-40B4-BE49-F238E27FC236}">
                <a16:creationId xmlns:a16="http://schemas.microsoft.com/office/drawing/2014/main" id="{A23FCADF-3298-4B34-B4E8-4242BB862E91}"/>
              </a:ext>
            </a:extLst>
          </p:cNvPr>
          <p:cNvPicPr>
            <a:picLocks noGrp="1" noChangeAspect="1"/>
          </p:cNvPicPr>
          <p:nvPr>
            <p:ph sz="half" idx="1"/>
          </p:nvPr>
        </p:nvPicPr>
        <p:blipFill rotWithShape="1">
          <a:blip r:embed="rId3"/>
          <a:srcRect l="13371" r="4129" b="-2"/>
          <a:stretch/>
        </p:blipFill>
        <p:spPr>
          <a:xfrm>
            <a:off x="647700" y="1825625"/>
            <a:ext cx="5372100" cy="4346575"/>
          </a:xfrm>
          <a:noFill/>
        </p:spPr>
      </p:pic>
      <p:sp>
        <p:nvSpPr>
          <p:cNvPr id="4" name="Content Placeholder 3">
            <a:extLst>
              <a:ext uri="{FF2B5EF4-FFF2-40B4-BE49-F238E27FC236}">
                <a16:creationId xmlns:a16="http://schemas.microsoft.com/office/drawing/2014/main" id="{F2619110-8EF5-C4F0-2B7B-07C643BF5AED}"/>
              </a:ext>
            </a:extLst>
          </p:cNvPr>
          <p:cNvSpPr>
            <a:spLocks noGrp="1"/>
          </p:cNvSpPr>
          <p:nvPr>
            <p:ph sz="half" idx="2"/>
          </p:nvPr>
        </p:nvSpPr>
        <p:spPr>
          <a:xfrm>
            <a:off x="6172200" y="1825625"/>
            <a:ext cx="5372100" cy="4346575"/>
          </a:xfrm>
        </p:spPr>
        <p:txBody>
          <a:bodyPr>
            <a:normAutofit/>
          </a:bodyPr>
          <a:lstStyle/>
          <a:p>
            <a:r>
              <a:rPr lang="en-US"/>
              <a:t>Auditing user access controls is critical to ensuring compliance with IS/IT protocols.</a:t>
            </a:r>
          </a:p>
          <a:p>
            <a:r>
              <a:rPr lang="en-US"/>
              <a:t>Some key elements of an effective auditing program include establishing audit trails, defining audit policies and procedures, and regularly reviewing audit logs.</a:t>
            </a:r>
          </a:p>
          <a:p>
            <a:r>
              <a:rPr lang="en-US"/>
              <a:t>It is also important to conduct periodic assessments of access controls to identify vulnerabilities and potential risks.</a:t>
            </a:r>
          </a:p>
        </p:txBody>
      </p:sp>
    </p:spTree>
    <p:extLst>
      <p:ext uri="{BB962C8B-B14F-4D97-AF65-F5344CB8AC3E}">
        <p14:creationId xmlns:p14="http://schemas.microsoft.com/office/powerpoint/2010/main" val="3827603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 on Monitor.">
            <a:extLst>
              <a:ext uri="{FF2B5EF4-FFF2-40B4-BE49-F238E27FC236}">
                <a16:creationId xmlns:a16="http://schemas.microsoft.com/office/drawing/2014/main" id="{8A119103-308B-45E2-9FBC-53C64C15934E}"/>
              </a:ext>
            </a:extLst>
          </p:cNvPr>
          <p:cNvPicPr>
            <a:picLocks noGrp="1" noChangeAspect="1"/>
          </p:cNvPicPr>
          <p:nvPr>
            <p:ph type="pic" sz="quarter" idx="13"/>
          </p:nvPr>
        </p:nvPicPr>
        <p:blipFill rotWithShape="1">
          <a:blip r:embed="rId3"/>
          <a:srcRect l="25140" r="28135" b="-1"/>
          <a:stretch/>
        </p:blipFill>
        <p:spPr>
          <a:xfrm>
            <a:off x="20" y="10"/>
            <a:ext cx="4800580" cy="6857990"/>
          </a:xfrm>
          <a:noFill/>
        </p:spPr>
      </p:pic>
      <p:sp>
        <p:nvSpPr>
          <p:cNvPr id="2" name="Title 1">
            <a:extLst>
              <a:ext uri="{FF2B5EF4-FFF2-40B4-BE49-F238E27FC236}">
                <a16:creationId xmlns:a16="http://schemas.microsoft.com/office/drawing/2014/main" id="{C4362264-DC0E-A358-0D59-9F465E8D905A}"/>
              </a:ext>
            </a:extLst>
          </p:cNvPr>
          <p:cNvSpPr>
            <a:spLocks noGrp="1"/>
          </p:cNvSpPr>
          <p:nvPr>
            <p:ph type="title"/>
          </p:nvPr>
        </p:nvSpPr>
        <p:spPr>
          <a:xfrm>
            <a:off x="5047246" y="342901"/>
            <a:ext cx="6497054" cy="1061145"/>
          </a:xfrm>
        </p:spPr>
        <p:txBody>
          <a:bodyPr anchor="b">
            <a:normAutofit/>
          </a:bodyPr>
          <a:lstStyle/>
          <a:p>
            <a:r>
              <a:rPr lang="en-US" sz="3300"/>
              <a:t>Effective Monitoring Strategies (Part 1)</a:t>
            </a:r>
          </a:p>
        </p:txBody>
      </p:sp>
      <p:sp>
        <p:nvSpPr>
          <p:cNvPr id="4" name="Content Placeholder 3">
            <a:extLst>
              <a:ext uri="{FF2B5EF4-FFF2-40B4-BE49-F238E27FC236}">
                <a16:creationId xmlns:a16="http://schemas.microsoft.com/office/drawing/2014/main" id="{82682304-C640-7B96-7F3C-06B075DBE2E1}"/>
              </a:ext>
            </a:extLst>
          </p:cNvPr>
          <p:cNvSpPr>
            <a:spLocks noGrp="1"/>
          </p:cNvSpPr>
          <p:nvPr>
            <p:ph type="body" sz="quarter" idx="14"/>
          </p:nvPr>
        </p:nvSpPr>
        <p:spPr>
          <a:xfrm>
            <a:off x="5046663" y="1609725"/>
            <a:ext cx="6497637" cy="4562475"/>
          </a:xfrm>
        </p:spPr>
        <p:txBody>
          <a:bodyPr>
            <a:normAutofit/>
          </a:bodyPr>
          <a:lstStyle/>
          <a:p>
            <a:r>
              <a:rPr lang="en-US" dirty="0"/>
              <a:t>Real-time monitoring is an effective monitoring strategy that involves monitoring user activity in real-time.</a:t>
            </a:r>
          </a:p>
          <a:p>
            <a:r>
              <a:rPr lang="en-US" dirty="0"/>
              <a:t>It helps detect and prevent security incidents before they occur.</a:t>
            </a:r>
          </a:p>
          <a:p>
            <a:r>
              <a:rPr lang="en-US" dirty="0"/>
              <a:t>Automated tools such as a SIEM can help streamline the real-time monitoring process.</a:t>
            </a:r>
          </a:p>
          <a:p>
            <a:r>
              <a:rPr lang="en-US" dirty="0"/>
              <a:t>Using Centrally Managed GRC systems to aggregate track Controls </a:t>
            </a:r>
          </a:p>
          <a:p>
            <a:endParaRPr lang="en-US" dirty="0"/>
          </a:p>
        </p:txBody>
      </p:sp>
    </p:spTree>
    <p:extLst>
      <p:ext uri="{BB962C8B-B14F-4D97-AF65-F5344CB8AC3E}">
        <p14:creationId xmlns:p14="http://schemas.microsoft.com/office/powerpoint/2010/main" val="3332157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13B58-F753-E90A-E826-FD8ED7080876}"/>
              </a:ext>
            </a:extLst>
          </p:cNvPr>
          <p:cNvSpPr>
            <a:spLocks noGrp="1"/>
          </p:cNvSpPr>
          <p:nvPr>
            <p:ph type="title"/>
          </p:nvPr>
        </p:nvSpPr>
        <p:spPr>
          <a:xfrm>
            <a:off x="647700" y="342901"/>
            <a:ext cx="10896600" cy="1066800"/>
          </a:xfrm>
        </p:spPr>
        <p:txBody>
          <a:bodyPr anchor="b">
            <a:normAutofit/>
          </a:bodyPr>
          <a:lstStyle/>
          <a:p>
            <a:r>
              <a:rPr lang="en-US"/>
              <a:t>Effective Monitoring Strategies (Part 2)</a:t>
            </a:r>
          </a:p>
        </p:txBody>
      </p:sp>
      <p:pic>
        <p:nvPicPr>
          <p:cNvPr id="5" name="Content Placeholder 4" descr="Transparent padlock">
            <a:extLst>
              <a:ext uri="{FF2B5EF4-FFF2-40B4-BE49-F238E27FC236}">
                <a16:creationId xmlns:a16="http://schemas.microsoft.com/office/drawing/2014/main" id="{E21DDEC9-B465-4D33-AAA0-08D3C8BC9765}"/>
              </a:ext>
            </a:extLst>
          </p:cNvPr>
          <p:cNvPicPr>
            <a:picLocks noGrp="1" noChangeAspect="1"/>
          </p:cNvPicPr>
          <p:nvPr>
            <p:ph sz="half" idx="1"/>
          </p:nvPr>
        </p:nvPicPr>
        <p:blipFill rotWithShape="1">
          <a:blip r:embed="rId3"/>
          <a:srcRect r="19046"/>
          <a:stretch/>
        </p:blipFill>
        <p:spPr>
          <a:xfrm>
            <a:off x="647700" y="1825625"/>
            <a:ext cx="5372100" cy="4346575"/>
          </a:xfrm>
          <a:noFill/>
        </p:spPr>
      </p:pic>
      <p:sp>
        <p:nvSpPr>
          <p:cNvPr id="4" name="Content Placeholder 3">
            <a:extLst>
              <a:ext uri="{FF2B5EF4-FFF2-40B4-BE49-F238E27FC236}">
                <a16:creationId xmlns:a16="http://schemas.microsoft.com/office/drawing/2014/main" id="{E31699D9-E945-E0A0-A1D9-1B51F17C3682}"/>
              </a:ext>
            </a:extLst>
          </p:cNvPr>
          <p:cNvSpPr>
            <a:spLocks noGrp="1"/>
          </p:cNvSpPr>
          <p:nvPr>
            <p:ph sz="half" idx="2"/>
          </p:nvPr>
        </p:nvSpPr>
        <p:spPr>
          <a:xfrm>
            <a:off x="6172200" y="1825625"/>
            <a:ext cx="5372100" cy="4346575"/>
          </a:xfrm>
        </p:spPr>
        <p:txBody>
          <a:bodyPr>
            <a:normAutofit/>
          </a:bodyPr>
          <a:lstStyle/>
          <a:p>
            <a:r>
              <a:rPr lang="en-US" dirty="0"/>
              <a:t>ARL Negotiations Should be created with your team in mind always set clear guidelines of what can be provided and don’t be afraid to push with artifacts that meet the requirements as each organization is a living organism with different  applicable controls.</a:t>
            </a:r>
          </a:p>
          <a:p>
            <a:r>
              <a:rPr lang="en-US" dirty="0"/>
              <a:t>Stakeholder Involvement work with your team to capture areas of uncertain and create a unified front.</a:t>
            </a:r>
          </a:p>
          <a:p>
            <a:endParaRPr lang="en-US" dirty="0"/>
          </a:p>
          <a:p>
            <a:endParaRPr lang="en-US" dirty="0"/>
          </a:p>
        </p:txBody>
      </p:sp>
    </p:spTree>
    <p:extLst>
      <p:ext uri="{BB962C8B-B14F-4D97-AF65-F5344CB8AC3E}">
        <p14:creationId xmlns:p14="http://schemas.microsoft.com/office/powerpoint/2010/main" val="703865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9493D-F666-CB24-08D1-A2BB6363B82F}"/>
              </a:ext>
            </a:extLst>
          </p:cNvPr>
          <p:cNvSpPr>
            <a:spLocks noGrp="1"/>
          </p:cNvSpPr>
          <p:nvPr>
            <p:ph type="title"/>
          </p:nvPr>
        </p:nvSpPr>
        <p:spPr>
          <a:xfrm>
            <a:off x="647700" y="342901"/>
            <a:ext cx="10896600" cy="1066800"/>
          </a:xfrm>
        </p:spPr>
        <p:txBody>
          <a:bodyPr anchor="b">
            <a:normAutofit/>
          </a:bodyPr>
          <a:lstStyle/>
          <a:p>
            <a:r>
              <a:rPr lang="en-US" sz="3300"/>
              <a:t>Common Challenges in Implementing Monitoring Strategies</a:t>
            </a:r>
          </a:p>
        </p:txBody>
      </p:sp>
      <p:pic>
        <p:nvPicPr>
          <p:cNvPr id="5" name="Content Placeholder 4" descr="Business team around the word of challenge.">
            <a:extLst>
              <a:ext uri="{FF2B5EF4-FFF2-40B4-BE49-F238E27FC236}">
                <a16:creationId xmlns:a16="http://schemas.microsoft.com/office/drawing/2014/main" id="{E8D506B7-0024-4325-9D14-7BBE971ACCC8}"/>
              </a:ext>
            </a:extLst>
          </p:cNvPr>
          <p:cNvPicPr>
            <a:picLocks noGrp="1" noChangeAspect="1"/>
          </p:cNvPicPr>
          <p:nvPr>
            <p:ph sz="half" idx="1"/>
          </p:nvPr>
        </p:nvPicPr>
        <p:blipFill>
          <a:blip r:embed="rId3"/>
          <a:stretch>
            <a:fillRect/>
          </a:stretch>
        </p:blipFill>
        <p:spPr>
          <a:xfrm>
            <a:off x="1703386" y="1825625"/>
            <a:ext cx="3260727" cy="4346575"/>
          </a:xfrm>
          <a:noFill/>
        </p:spPr>
      </p:pic>
      <p:sp>
        <p:nvSpPr>
          <p:cNvPr id="4" name="Content Placeholder 3">
            <a:extLst>
              <a:ext uri="{FF2B5EF4-FFF2-40B4-BE49-F238E27FC236}">
                <a16:creationId xmlns:a16="http://schemas.microsoft.com/office/drawing/2014/main" id="{B256FF7B-E726-0759-FB06-4D009E390490}"/>
              </a:ext>
            </a:extLst>
          </p:cNvPr>
          <p:cNvSpPr>
            <a:spLocks noGrp="1"/>
          </p:cNvSpPr>
          <p:nvPr>
            <p:ph sz="half" idx="2"/>
          </p:nvPr>
        </p:nvSpPr>
        <p:spPr>
          <a:xfrm>
            <a:off x="6172200" y="1825625"/>
            <a:ext cx="5372100" cy="4346575"/>
          </a:xfrm>
        </p:spPr>
        <p:txBody>
          <a:bodyPr>
            <a:normAutofit/>
          </a:bodyPr>
          <a:lstStyle/>
          <a:p>
            <a:r>
              <a:rPr lang="en-US"/>
              <a:t>Implementing monitoring strategies can be challenging due to the complexity of IT systems and the need for specialized skills.</a:t>
            </a:r>
          </a:p>
          <a:p>
            <a:r>
              <a:rPr lang="en-US"/>
              <a:t>Other common challenges include lack of resources, competing priorities, and resistance to change.</a:t>
            </a:r>
          </a:p>
          <a:p>
            <a:r>
              <a:rPr lang="en-US"/>
              <a:t>To overcome these challenges, it is important to establish clear goals and objectives, allocate resources, and involve stakeholders in the process.</a:t>
            </a:r>
          </a:p>
        </p:txBody>
      </p:sp>
    </p:spTree>
    <p:extLst>
      <p:ext uri="{BB962C8B-B14F-4D97-AF65-F5344CB8AC3E}">
        <p14:creationId xmlns:p14="http://schemas.microsoft.com/office/powerpoint/2010/main" val="454604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fferent coloured question marks">
            <a:extLst>
              <a:ext uri="{FF2B5EF4-FFF2-40B4-BE49-F238E27FC236}">
                <a16:creationId xmlns:a16="http://schemas.microsoft.com/office/drawing/2014/main" id="{BD1D80F9-2656-D3FF-9129-F20957CA99DD}"/>
              </a:ext>
            </a:extLst>
          </p:cNvPr>
          <p:cNvPicPr>
            <a:picLocks noChangeAspect="1"/>
          </p:cNvPicPr>
          <p:nvPr/>
        </p:nvPicPr>
        <p:blipFill rotWithShape="1">
          <a:blip r:embed="rId3"/>
          <a:srcRect l="28620" r="32005"/>
          <a:stretch/>
        </p:blipFill>
        <p:spPr>
          <a:xfrm>
            <a:off x="20" y="10"/>
            <a:ext cx="4800580" cy="6857990"/>
          </a:xfrm>
          <a:prstGeom prst="round1Rect">
            <a:avLst/>
          </a:prstGeom>
          <a:noFill/>
        </p:spPr>
      </p:pic>
      <p:sp>
        <p:nvSpPr>
          <p:cNvPr id="2" name="Title 1">
            <a:extLst>
              <a:ext uri="{FF2B5EF4-FFF2-40B4-BE49-F238E27FC236}">
                <a16:creationId xmlns:a16="http://schemas.microsoft.com/office/drawing/2014/main" id="{22E09EB2-8090-DA54-4948-2CA5DD774010}"/>
              </a:ext>
            </a:extLst>
          </p:cNvPr>
          <p:cNvSpPr>
            <a:spLocks noGrp="1"/>
          </p:cNvSpPr>
          <p:nvPr>
            <p:ph type="title"/>
          </p:nvPr>
        </p:nvSpPr>
        <p:spPr>
          <a:xfrm>
            <a:off x="5047246" y="342901"/>
            <a:ext cx="6497054" cy="1061145"/>
          </a:xfrm>
        </p:spPr>
        <p:txBody>
          <a:bodyPr anchor="b">
            <a:normAutofit/>
          </a:bodyPr>
          <a:lstStyle/>
          <a:p>
            <a:r>
              <a:rPr lang="en-US" dirty="0"/>
              <a:t>Polling Question #2</a:t>
            </a:r>
          </a:p>
        </p:txBody>
      </p:sp>
      <p:sp>
        <p:nvSpPr>
          <p:cNvPr id="3" name="Content Placeholder 2">
            <a:extLst>
              <a:ext uri="{FF2B5EF4-FFF2-40B4-BE49-F238E27FC236}">
                <a16:creationId xmlns:a16="http://schemas.microsoft.com/office/drawing/2014/main" id="{15A4C3AD-EDDB-6E30-9F20-11F3E1F114A3}"/>
              </a:ext>
            </a:extLst>
          </p:cNvPr>
          <p:cNvSpPr>
            <a:spLocks noGrp="1"/>
          </p:cNvSpPr>
          <p:nvPr>
            <p:ph type="body" sz="quarter" idx="14"/>
          </p:nvPr>
        </p:nvSpPr>
        <p:spPr>
          <a:xfrm>
            <a:off x="5046663" y="1609725"/>
            <a:ext cx="6497637" cy="4562475"/>
          </a:xfrm>
        </p:spPr>
        <p:txBody>
          <a:bodyPr>
            <a:normAutofit/>
          </a:bodyPr>
          <a:lstStyle/>
          <a:p>
            <a:r>
              <a:rPr lang="en-US"/>
              <a:t>What is the biggest challenge your organization faces in implementing monitoring strategies?</a:t>
            </a:r>
          </a:p>
          <a:p>
            <a:r>
              <a:rPr lang="en-US"/>
              <a:t>A. Lack of resources</a:t>
            </a:r>
          </a:p>
          <a:p>
            <a:r>
              <a:rPr lang="en-US"/>
              <a:t>B. Complexity of IT systems</a:t>
            </a:r>
          </a:p>
          <a:p>
            <a:r>
              <a:rPr lang="en-US"/>
              <a:t>C. Resistance to change</a:t>
            </a:r>
          </a:p>
          <a:p>
            <a:r>
              <a:rPr lang="en-US"/>
              <a:t>D. Other (please specify)</a:t>
            </a:r>
          </a:p>
        </p:txBody>
      </p:sp>
    </p:spTree>
    <p:extLst>
      <p:ext uri="{BB962C8B-B14F-4D97-AF65-F5344CB8AC3E}">
        <p14:creationId xmlns:p14="http://schemas.microsoft.com/office/powerpoint/2010/main" val="2510682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est practice">
            <a:extLst>
              <a:ext uri="{FF2B5EF4-FFF2-40B4-BE49-F238E27FC236}">
                <a16:creationId xmlns:a16="http://schemas.microsoft.com/office/drawing/2014/main" id="{2F1342FE-CF19-4288-A0CD-E8EDCB499EEE}"/>
              </a:ext>
            </a:extLst>
          </p:cNvPr>
          <p:cNvPicPr>
            <a:picLocks noGrp="1" noChangeAspect="1"/>
          </p:cNvPicPr>
          <p:nvPr>
            <p:ph type="pic" sz="quarter" idx="13"/>
          </p:nvPr>
        </p:nvPicPr>
        <p:blipFill rotWithShape="1">
          <a:blip r:embed="rId3"/>
          <a:srcRect l="4799" r="25202"/>
          <a:stretch/>
        </p:blipFill>
        <p:spPr>
          <a:xfrm>
            <a:off x="20" y="10"/>
            <a:ext cx="4800580" cy="6857990"/>
          </a:xfrm>
          <a:noFill/>
        </p:spPr>
      </p:pic>
      <p:sp>
        <p:nvSpPr>
          <p:cNvPr id="2" name="Title 1">
            <a:extLst>
              <a:ext uri="{FF2B5EF4-FFF2-40B4-BE49-F238E27FC236}">
                <a16:creationId xmlns:a16="http://schemas.microsoft.com/office/drawing/2014/main" id="{7CAFF345-0045-E4B1-193B-7DFB261DEA6E}"/>
              </a:ext>
            </a:extLst>
          </p:cNvPr>
          <p:cNvSpPr>
            <a:spLocks noGrp="1"/>
          </p:cNvSpPr>
          <p:nvPr>
            <p:ph type="title"/>
          </p:nvPr>
        </p:nvSpPr>
        <p:spPr>
          <a:xfrm>
            <a:off x="5047246" y="342901"/>
            <a:ext cx="6497054" cy="1061145"/>
          </a:xfrm>
        </p:spPr>
        <p:txBody>
          <a:bodyPr anchor="b">
            <a:normAutofit/>
          </a:bodyPr>
          <a:lstStyle/>
          <a:p>
            <a:r>
              <a:rPr lang="en-US" sz="3300"/>
              <a:t>Best Practices for Implementing User Access Controls</a:t>
            </a:r>
          </a:p>
        </p:txBody>
      </p:sp>
      <p:sp>
        <p:nvSpPr>
          <p:cNvPr id="4" name="Content Placeholder 3">
            <a:extLst>
              <a:ext uri="{FF2B5EF4-FFF2-40B4-BE49-F238E27FC236}">
                <a16:creationId xmlns:a16="http://schemas.microsoft.com/office/drawing/2014/main" id="{3C76F03D-0A3D-4096-01E4-06961B5B0C16}"/>
              </a:ext>
            </a:extLst>
          </p:cNvPr>
          <p:cNvSpPr>
            <a:spLocks noGrp="1"/>
          </p:cNvSpPr>
          <p:nvPr>
            <p:ph type="body" sz="quarter" idx="14"/>
          </p:nvPr>
        </p:nvSpPr>
        <p:spPr>
          <a:xfrm>
            <a:off x="5046663" y="1609725"/>
            <a:ext cx="6497637" cy="4562475"/>
          </a:xfrm>
        </p:spPr>
        <p:txBody>
          <a:bodyPr>
            <a:normAutofit/>
          </a:bodyPr>
          <a:lstStyle/>
          <a:p>
            <a:r>
              <a:rPr lang="en-US"/>
              <a:t>Some best practices for implementing user access controls include conducting a risk assessment, developing security policies and procedures, and providing training to users.</a:t>
            </a:r>
          </a:p>
          <a:p>
            <a:r>
              <a:rPr lang="en-US"/>
              <a:t>It is also important to regularly review and update access controls to ensure they remain effective and relevant.</a:t>
            </a:r>
          </a:p>
          <a:p>
            <a:r>
              <a:rPr lang="en-US"/>
              <a:t>Other best practices include limiting access to sensitive data, implementing least privilege principles, and monitoring user activity.</a:t>
            </a:r>
          </a:p>
        </p:txBody>
      </p:sp>
    </p:spTree>
    <p:extLst>
      <p:ext uri="{BB962C8B-B14F-4D97-AF65-F5344CB8AC3E}">
        <p14:creationId xmlns:p14="http://schemas.microsoft.com/office/powerpoint/2010/main" val="589629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4BDFE-2F81-F87E-6616-D6837D4047CA}"/>
              </a:ext>
            </a:extLst>
          </p:cNvPr>
          <p:cNvSpPr>
            <a:spLocks noGrp="1"/>
          </p:cNvSpPr>
          <p:nvPr>
            <p:ph type="title"/>
          </p:nvPr>
        </p:nvSpPr>
        <p:spPr>
          <a:xfrm>
            <a:off x="647700" y="342901"/>
            <a:ext cx="10896600" cy="1066800"/>
          </a:xfrm>
        </p:spPr>
        <p:txBody>
          <a:bodyPr anchor="b">
            <a:normAutofit/>
          </a:bodyPr>
          <a:lstStyle/>
          <a:p>
            <a:r>
              <a:rPr lang="en-US"/>
              <a:t>Key Takeaways</a:t>
            </a:r>
          </a:p>
        </p:txBody>
      </p:sp>
      <p:pic>
        <p:nvPicPr>
          <p:cNvPr id="5" name="Content Placeholder 4" descr="Printing letters and house key on white background.">
            <a:extLst>
              <a:ext uri="{FF2B5EF4-FFF2-40B4-BE49-F238E27FC236}">
                <a16:creationId xmlns:a16="http://schemas.microsoft.com/office/drawing/2014/main" id="{095C4FD9-760F-4BA5-8F2A-995AE3D65F65}"/>
              </a:ext>
            </a:extLst>
          </p:cNvPr>
          <p:cNvPicPr>
            <a:picLocks noGrp="1" noChangeAspect="1"/>
          </p:cNvPicPr>
          <p:nvPr>
            <p:ph sz="half" idx="1"/>
          </p:nvPr>
        </p:nvPicPr>
        <p:blipFill rotWithShape="1">
          <a:blip r:embed="rId3"/>
          <a:srcRect l="14177" r="3323" b="-2"/>
          <a:stretch/>
        </p:blipFill>
        <p:spPr>
          <a:xfrm>
            <a:off x="647700" y="1825625"/>
            <a:ext cx="5372100" cy="4346575"/>
          </a:xfrm>
          <a:noFill/>
        </p:spPr>
      </p:pic>
      <p:sp>
        <p:nvSpPr>
          <p:cNvPr id="4" name="Content Placeholder 3">
            <a:extLst>
              <a:ext uri="{FF2B5EF4-FFF2-40B4-BE49-F238E27FC236}">
                <a16:creationId xmlns:a16="http://schemas.microsoft.com/office/drawing/2014/main" id="{6C0467E0-C809-35A3-8036-5766EDAE8DF8}"/>
              </a:ext>
            </a:extLst>
          </p:cNvPr>
          <p:cNvSpPr>
            <a:spLocks noGrp="1"/>
          </p:cNvSpPr>
          <p:nvPr>
            <p:ph sz="half" idx="2"/>
          </p:nvPr>
        </p:nvSpPr>
        <p:spPr>
          <a:xfrm>
            <a:off x="6172200" y="1825625"/>
            <a:ext cx="5372100" cy="4346575"/>
          </a:xfrm>
        </p:spPr>
        <p:txBody>
          <a:bodyPr>
            <a:normAutofit/>
          </a:bodyPr>
          <a:lstStyle/>
          <a:p>
            <a:r>
              <a:rPr lang="en-US" sz="2000"/>
              <a:t>User access controls are critical to maintaining the confidentiality, integrity, and availability of data and systems.</a:t>
            </a:r>
          </a:p>
          <a:p>
            <a:r>
              <a:rPr lang="en-US" sz="2000"/>
              <a:t>Effective monitoring strategies are essential for ensuring compliance with IS/IT protocols.</a:t>
            </a:r>
          </a:p>
          <a:p>
            <a:r>
              <a:rPr lang="en-US" sz="2000"/>
              <a:t>Implementing user access controls and monitoring strategies can be challenging but can be overcome with best practices and stakeholder involvement.</a:t>
            </a:r>
          </a:p>
          <a:p>
            <a:r>
              <a:rPr lang="en-US" sz="2000"/>
              <a:t>Auditing user access controls is critical to identifying vulnerabilities and ensuring compliance.</a:t>
            </a:r>
          </a:p>
        </p:txBody>
      </p:sp>
    </p:spTree>
    <p:extLst>
      <p:ext uri="{BB962C8B-B14F-4D97-AF65-F5344CB8AC3E}">
        <p14:creationId xmlns:p14="http://schemas.microsoft.com/office/powerpoint/2010/main" val="3088224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5DA10-A60F-BF3C-E07E-D09DAC26164E}"/>
              </a:ext>
            </a:extLst>
          </p:cNvPr>
          <p:cNvSpPr>
            <a:spLocks noGrp="1"/>
          </p:cNvSpPr>
          <p:nvPr>
            <p:ph type="title"/>
          </p:nvPr>
        </p:nvSpPr>
        <p:spPr>
          <a:xfrm>
            <a:off x="647700" y="342901"/>
            <a:ext cx="10896600" cy="1061145"/>
          </a:xfrm>
        </p:spPr>
        <p:txBody>
          <a:bodyPr anchor="b">
            <a:normAutofit/>
          </a:bodyPr>
          <a:lstStyle/>
          <a:p>
            <a:r>
              <a:rPr lang="en-US" dirty="0"/>
              <a:t>Closing Polling Question</a:t>
            </a:r>
          </a:p>
        </p:txBody>
      </p:sp>
      <p:graphicFrame>
        <p:nvGraphicFramePr>
          <p:cNvPr id="5" name="Content Placeholder 2">
            <a:extLst>
              <a:ext uri="{FF2B5EF4-FFF2-40B4-BE49-F238E27FC236}">
                <a16:creationId xmlns:a16="http://schemas.microsoft.com/office/drawing/2014/main" id="{C473349D-A1A0-0C89-604A-2273561A757F}"/>
              </a:ext>
            </a:extLst>
          </p:cNvPr>
          <p:cNvGraphicFramePr>
            <a:graphicFrameLocks noGrp="1"/>
          </p:cNvGraphicFramePr>
          <p:nvPr>
            <p:ph idx="1"/>
            <p:extLst>
              <p:ext uri="{D42A27DB-BD31-4B8C-83A1-F6EECF244321}">
                <p14:modId xmlns:p14="http://schemas.microsoft.com/office/powerpoint/2010/main" val="2748366585"/>
              </p:ext>
            </p:extLst>
          </p:nvPr>
        </p:nvGraphicFramePr>
        <p:xfrm>
          <a:off x="647700" y="1609595"/>
          <a:ext cx="10896600" cy="4562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7276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FBD20-5E12-EBF6-326F-B17CE253456E}"/>
              </a:ext>
            </a:extLst>
          </p:cNvPr>
          <p:cNvSpPr>
            <a:spLocks noGrp="1"/>
          </p:cNvSpPr>
          <p:nvPr>
            <p:ph type="title"/>
          </p:nvPr>
        </p:nvSpPr>
        <p:spPr>
          <a:xfrm>
            <a:off x="647700" y="342901"/>
            <a:ext cx="10896600" cy="1061145"/>
          </a:xfrm>
        </p:spPr>
        <p:txBody>
          <a:bodyPr anchor="b">
            <a:normAutofit/>
          </a:bodyPr>
          <a:lstStyle/>
          <a:p>
            <a:r>
              <a:rPr lang="en-US"/>
              <a:t>Open Discussion and Q&amp;A</a:t>
            </a:r>
          </a:p>
        </p:txBody>
      </p:sp>
      <p:pic>
        <p:nvPicPr>
          <p:cNvPr id="4" name="Picture 3" descr="Yellow and blue symbols">
            <a:extLst>
              <a:ext uri="{FF2B5EF4-FFF2-40B4-BE49-F238E27FC236}">
                <a16:creationId xmlns:a16="http://schemas.microsoft.com/office/drawing/2014/main" id="{58874F7E-9BFA-A2EB-D5FD-C87BF06D8D89}"/>
              </a:ext>
            </a:extLst>
          </p:cNvPr>
          <p:cNvPicPr>
            <a:picLocks noChangeAspect="1"/>
          </p:cNvPicPr>
          <p:nvPr/>
        </p:nvPicPr>
        <p:blipFill rotWithShape="1">
          <a:blip r:embed="rId2"/>
          <a:srcRect t="22306" r="2" b="22960"/>
          <a:stretch/>
        </p:blipFill>
        <p:spPr>
          <a:xfrm>
            <a:off x="647700" y="1609595"/>
            <a:ext cx="10896600" cy="4562605"/>
          </a:xfrm>
          <a:prstGeom prst="rect">
            <a:avLst/>
          </a:prstGeom>
          <a:noFill/>
        </p:spPr>
      </p:pic>
    </p:spTree>
    <p:extLst>
      <p:ext uri="{BB962C8B-B14F-4D97-AF65-F5344CB8AC3E}">
        <p14:creationId xmlns:p14="http://schemas.microsoft.com/office/powerpoint/2010/main" val="4004452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8C3D09-AB0F-1AC3-B43E-A2963C98FAB0}"/>
              </a:ext>
            </a:extLst>
          </p:cNvPr>
          <p:cNvSpPr txBox="1"/>
          <p:nvPr/>
        </p:nvSpPr>
        <p:spPr>
          <a:xfrm>
            <a:off x="304800" y="5420139"/>
            <a:ext cx="8031366" cy="646331"/>
          </a:xfrm>
          <a:prstGeom prst="rect">
            <a:avLst/>
          </a:prstGeom>
          <a:noFill/>
        </p:spPr>
        <p:txBody>
          <a:bodyPr wrap="none" rtlCol="0">
            <a:spAutoFit/>
          </a:bodyPr>
          <a:lstStyle/>
          <a:p>
            <a:r>
              <a:rPr lang="en-US" dirty="0"/>
              <a:t>Presented By: Ramone Weyerhaeuser (Director of Information Technology) </a:t>
            </a:r>
          </a:p>
          <a:p>
            <a:r>
              <a:rPr lang="en-US" dirty="0"/>
              <a:t>Washington State Employee’s Credit Union </a:t>
            </a:r>
          </a:p>
        </p:txBody>
      </p:sp>
    </p:spTree>
    <p:extLst>
      <p:ext uri="{BB962C8B-B14F-4D97-AF65-F5344CB8AC3E}">
        <p14:creationId xmlns:p14="http://schemas.microsoft.com/office/powerpoint/2010/main" val="2731109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in a suit and tie&#10;&#10;Description automatically generated">
            <a:extLst>
              <a:ext uri="{FF2B5EF4-FFF2-40B4-BE49-F238E27FC236}">
                <a16:creationId xmlns:a16="http://schemas.microsoft.com/office/drawing/2014/main" id="{514DB8DF-BE2F-3C46-9648-4844980C5F19}"/>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525" r="1574"/>
          <a:stretch/>
        </p:blipFill>
        <p:spPr>
          <a:xfrm>
            <a:off x="20" y="10"/>
            <a:ext cx="4800580" cy="6857990"/>
          </a:xfrm>
          <a:noFill/>
        </p:spPr>
      </p:pic>
      <p:sp>
        <p:nvSpPr>
          <p:cNvPr id="2" name="Title 1">
            <a:extLst>
              <a:ext uri="{FF2B5EF4-FFF2-40B4-BE49-F238E27FC236}">
                <a16:creationId xmlns:a16="http://schemas.microsoft.com/office/drawing/2014/main" id="{90281E96-B38B-5449-579E-A47CBF36B481}"/>
              </a:ext>
            </a:extLst>
          </p:cNvPr>
          <p:cNvSpPr>
            <a:spLocks noGrp="1"/>
          </p:cNvSpPr>
          <p:nvPr>
            <p:ph type="title"/>
          </p:nvPr>
        </p:nvSpPr>
        <p:spPr>
          <a:xfrm>
            <a:off x="5047246" y="342901"/>
            <a:ext cx="6497054" cy="1061145"/>
          </a:xfrm>
        </p:spPr>
        <p:txBody>
          <a:bodyPr anchor="b">
            <a:normAutofit/>
          </a:bodyPr>
          <a:lstStyle/>
          <a:p>
            <a:r>
              <a:rPr lang="en-US" dirty="0"/>
              <a:t>Introduction </a:t>
            </a:r>
          </a:p>
        </p:txBody>
      </p:sp>
      <p:sp>
        <p:nvSpPr>
          <p:cNvPr id="10" name="Text Placeholder 3">
            <a:extLst>
              <a:ext uri="{FF2B5EF4-FFF2-40B4-BE49-F238E27FC236}">
                <a16:creationId xmlns:a16="http://schemas.microsoft.com/office/drawing/2014/main" id="{EEE7C46B-F77D-A490-33BA-1D83C3DE6259}"/>
              </a:ext>
            </a:extLst>
          </p:cNvPr>
          <p:cNvSpPr>
            <a:spLocks noGrp="1"/>
          </p:cNvSpPr>
          <p:nvPr>
            <p:ph type="body" sz="quarter" idx="14"/>
          </p:nvPr>
        </p:nvSpPr>
        <p:spPr>
          <a:xfrm>
            <a:off x="5046663" y="1609725"/>
            <a:ext cx="6497637" cy="4562475"/>
          </a:xfrm>
        </p:spPr>
        <p:txBody>
          <a:bodyPr/>
          <a:lstStyle/>
          <a:p>
            <a:pPr algn="l">
              <a:buFont typeface="Arial" panose="020B0604020202020204" pitchFamily="34" charset="0"/>
              <a:buChar char="•"/>
            </a:pPr>
            <a:r>
              <a:rPr lang="en-US" sz="2000" b="1" i="0" u="none" strike="noStrike" dirty="0">
                <a:solidFill>
                  <a:srgbClr val="ECECEC"/>
                </a:solidFill>
                <a:effectLst/>
              </a:rPr>
              <a:t>Objective:</a:t>
            </a:r>
            <a:r>
              <a:rPr lang="en-US" sz="2000" b="0" i="0" u="none" strike="noStrike" dirty="0">
                <a:solidFill>
                  <a:srgbClr val="ECECEC"/>
                </a:solidFill>
                <a:effectLst/>
              </a:rPr>
              <a:t> To empower auditors with knowledge to effectively audit user access controls within financial institutions.</a:t>
            </a:r>
          </a:p>
          <a:p>
            <a:pPr marL="0" indent="0" algn="l">
              <a:buNone/>
            </a:pPr>
            <a:endParaRPr lang="en-US" sz="2000" b="0" i="0" u="none" strike="noStrike" dirty="0">
              <a:solidFill>
                <a:srgbClr val="ECECEC"/>
              </a:solidFill>
              <a:effectLst/>
            </a:endParaRPr>
          </a:p>
          <a:p>
            <a:pPr algn="l">
              <a:buFont typeface="Arial" panose="020B0604020202020204" pitchFamily="34" charset="0"/>
              <a:buChar char="•"/>
            </a:pPr>
            <a:r>
              <a:rPr lang="en-US" sz="2000" b="1" i="0" u="none" strike="noStrike" dirty="0">
                <a:solidFill>
                  <a:srgbClr val="ECECEC"/>
                </a:solidFill>
                <a:effectLst/>
              </a:rPr>
              <a:t>Key Points:</a:t>
            </a:r>
            <a:r>
              <a:rPr lang="en-US" sz="2000" b="0" i="0" u="none" strike="noStrike" dirty="0">
                <a:solidFill>
                  <a:srgbClr val="ECECEC"/>
                </a:solidFill>
                <a:effectLst/>
              </a:rPr>
              <a:t> Overview of user access controls and their importance in financial sectors.</a:t>
            </a:r>
          </a:p>
          <a:p>
            <a:endParaRPr lang="en-US" sz="2000" dirty="0"/>
          </a:p>
          <a:p>
            <a:endParaRPr lang="en-US" sz="2000" dirty="0"/>
          </a:p>
          <a:p>
            <a:endParaRPr lang="en-US" sz="2000" dirty="0"/>
          </a:p>
          <a:p>
            <a:r>
              <a:rPr lang="en-US" sz="2000" dirty="0"/>
              <a:t>Presented By Ramone Weyerhaeuser</a:t>
            </a:r>
            <a:br>
              <a:rPr lang="en-US" sz="2000" dirty="0"/>
            </a:br>
            <a:r>
              <a:rPr lang="en-US" sz="2000" dirty="0"/>
              <a:t>Director of Information Security WSECU</a:t>
            </a:r>
          </a:p>
        </p:txBody>
      </p:sp>
    </p:spTree>
    <p:extLst>
      <p:ext uri="{BB962C8B-B14F-4D97-AF65-F5344CB8AC3E}">
        <p14:creationId xmlns:p14="http://schemas.microsoft.com/office/powerpoint/2010/main" val="809552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7596-A371-D3B8-C16B-983C79BD5541}"/>
              </a:ext>
            </a:extLst>
          </p:cNvPr>
          <p:cNvSpPr>
            <a:spLocks noGrp="1"/>
          </p:cNvSpPr>
          <p:nvPr>
            <p:ph type="title"/>
          </p:nvPr>
        </p:nvSpPr>
        <p:spPr>
          <a:xfrm>
            <a:off x="647700" y="342901"/>
            <a:ext cx="10896600" cy="1066800"/>
          </a:xfrm>
        </p:spPr>
        <p:txBody>
          <a:bodyPr anchor="b">
            <a:normAutofit/>
          </a:bodyPr>
          <a:lstStyle/>
          <a:p>
            <a:r>
              <a:rPr lang="en-US"/>
              <a:t>What are User Access Controls?</a:t>
            </a:r>
          </a:p>
        </p:txBody>
      </p:sp>
      <p:sp>
        <p:nvSpPr>
          <p:cNvPr id="4" name="Content Placeholder 3">
            <a:extLst>
              <a:ext uri="{FF2B5EF4-FFF2-40B4-BE49-F238E27FC236}">
                <a16:creationId xmlns:a16="http://schemas.microsoft.com/office/drawing/2014/main" id="{BEF41FFE-1825-A052-5FA5-B90A9DCB6ED5}"/>
              </a:ext>
            </a:extLst>
          </p:cNvPr>
          <p:cNvSpPr>
            <a:spLocks noGrp="1"/>
          </p:cNvSpPr>
          <p:nvPr>
            <p:ph sz="half" idx="1"/>
          </p:nvPr>
        </p:nvSpPr>
        <p:spPr>
          <a:xfrm>
            <a:off x="647700" y="1825625"/>
            <a:ext cx="5372100" cy="4346575"/>
          </a:xfrm>
        </p:spPr>
        <p:txBody>
          <a:bodyPr>
            <a:normAutofit/>
          </a:bodyPr>
          <a:lstStyle/>
          <a:p>
            <a:r>
              <a:rPr lang="en-US"/>
              <a:t>User access controls are security features that restrict access to authorized users only.</a:t>
            </a:r>
          </a:p>
          <a:p>
            <a:r>
              <a:rPr lang="en-US"/>
              <a:t>These controls can be designed to prevent unauthorized access, detect or prevent unauthorized use, or monitor user behavior.</a:t>
            </a:r>
          </a:p>
          <a:p>
            <a:r>
              <a:rPr lang="en-US"/>
              <a:t>Some examples of user access controls include passwords, access levels, and biometric authentication.</a:t>
            </a:r>
          </a:p>
        </p:txBody>
      </p:sp>
      <p:pic>
        <p:nvPicPr>
          <p:cNvPr id="5" name="Content Placeholder 4" descr="Fingerprint scan security Device">
            <a:extLst>
              <a:ext uri="{FF2B5EF4-FFF2-40B4-BE49-F238E27FC236}">
                <a16:creationId xmlns:a16="http://schemas.microsoft.com/office/drawing/2014/main" id="{C6DF0DAF-59D3-4A4B-B40F-4BA6834A5BFB}"/>
              </a:ext>
            </a:extLst>
          </p:cNvPr>
          <p:cNvPicPr>
            <a:picLocks noGrp="1" noChangeAspect="1"/>
          </p:cNvPicPr>
          <p:nvPr>
            <p:ph sz="half" idx="2"/>
          </p:nvPr>
        </p:nvPicPr>
        <p:blipFill>
          <a:blip r:embed="rId3"/>
          <a:stretch>
            <a:fillRect/>
          </a:stretch>
        </p:blipFill>
        <p:spPr>
          <a:xfrm>
            <a:off x="6172200" y="2205974"/>
            <a:ext cx="5372100" cy="3585876"/>
          </a:xfrm>
          <a:noFill/>
        </p:spPr>
      </p:pic>
    </p:spTree>
    <p:extLst>
      <p:ext uri="{BB962C8B-B14F-4D97-AF65-F5344CB8AC3E}">
        <p14:creationId xmlns:p14="http://schemas.microsoft.com/office/powerpoint/2010/main" val="2599269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key and a keyhole">
            <a:extLst>
              <a:ext uri="{FF2B5EF4-FFF2-40B4-BE49-F238E27FC236}">
                <a16:creationId xmlns:a16="http://schemas.microsoft.com/office/drawing/2014/main" id="{3F521C09-6642-4B2D-8D10-5A4E6D0220CA}"/>
              </a:ext>
            </a:extLst>
          </p:cNvPr>
          <p:cNvPicPr>
            <a:picLocks noGrp="1" noChangeAspect="1"/>
          </p:cNvPicPr>
          <p:nvPr>
            <p:ph type="pic" sz="quarter" idx="13"/>
          </p:nvPr>
        </p:nvPicPr>
        <p:blipFill rotWithShape="1">
          <a:blip r:embed="rId3"/>
          <a:srcRect l="50758" r="2693"/>
          <a:stretch/>
        </p:blipFill>
        <p:spPr>
          <a:xfrm>
            <a:off x="20" y="10"/>
            <a:ext cx="4800580" cy="6857990"/>
          </a:xfrm>
          <a:noFill/>
        </p:spPr>
      </p:pic>
      <p:sp>
        <p:nvSpPr>
          <p:cNvPr id="2" name="Title 1">
            <a:extLst>
              <a:ext uri="{FF2B5EF4-FFF2-40B4-BE49-F238E27FC236}">
                <a16:creationId xmlns:a16="http://schemas.microsoft.com/office/drawing/2014/main" id="{0987613D-443C-97B2-B89E-BA1AC143DFC8}"/>
              </a:ext>
            </a:extLst>
          </p:cNvPr>
          <p:cNvSpPr>
            <a:spLocks noGrp="1"/>
          </p:cNvSpPr>
          <p:nvPr>
            <p:ph type="title"/>
          </p:nvPr>
        </p:nvSpPr>
        <p:spPr>
          <a:xfrm>
            <a:off x="5047246" y="342901"/>
            <a:ext cx="6497054" cy="1061145"/>
          </a:xfrm>
        </p:spPr>
        <p:txBody>
          <a:bodyPr anchor="b">
            <a:normAutofit/>
          </a:bodyPr>
          <a:lstStyle/>
          <a:p>
            <a:r>
              <a:rPr lang="en-US" sz="3300"/>
              <a:t>Why are User Access Controls Important?</a:t>
            </a:r>
          </a:p>
        </p:txBody>
      </p:sp>
      <p:sp>
        <p:nvSpPr>
          <p:cNvPr id="4" name="Content Placeholder 3">
            <a:extLst>
              <a:ext uri="{FF2B5EF4-FFF2-40B4-BE49-F238E27FC236}">
                <a16:creationId xmlns:a16="http://schemas.microsoft.com/office/drawing/2014/main" id="{3044554D-4D99-DFB5-1AF1-A8F7308CB452}"/>
              </a:ext>
            </a:extLst>
          </p:cNvPr>
          <p:cNvSpPr>
            <a:spLocks noGrp="1"/>
          </p:cNvSpPr>
          <p:nvPr>
            <p:ph type="body" sz="quarter" idx="14"/>
          </p:nvPr>
        </p:nvSpPr>
        <p:spPr>
          <a:xfrm>
            <a:off x="5046663" y="1609725"/>
            <a:ext cx="6497637" cy="4562475"/>
          </a:xfrm>
        </p:spPr>
        <p:txBody>
          <a:bodyPr>
            <a:normAutofit/>
          </a:bodyPr>
          <a:lstStyle/>
          <a:p>
            <a:r>
              <a:rPr lang="en-US"/>
              <a:t>User access controls are critical to maintaining the confidentiality, integrity, and availability of data and systems.</a:t>
            </a:r>
          </a:p>
          <a:p>
            <a:r>
              <a:rPr lang="en-US"/>
              <a:t>They help prevent data breaches, protect sensitive data, and ensure compliance with regulatory frameworks.</a:t>
            </a:r>
          </a:p>
          <a:p>
            <a:r>
              <a:rPr lang="en-US"/>
              <a:t>Without proper user access controls, organizations are at risk of security breaches, fraud, and other compliance issues.</a:t>
            </a:r>
          </a:p>
        </p:txBody>
      </p:sp>
    </p:spTree>
    <p:extLst>
      <p:ext uri="{BB962C8B-B14F-4D97-AF65-F5344CB8AC3E}">
        <p14:creationId xmlns:p14="http://schemas.microsoft.com/office/powerpoint/2010/main" val="2495011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6AC6E-4DA4-AEDC-25F8-5FD23D022E3A}"/>
              </a:ext>
            </a:extLst>
          </p:cNvPr>
          <p:cNvSpPr>
            <a:spLocks noGrp="1"/>
          </p:cNvSpPr>
          <p:nvPr>
            <p:ph type="title"/>
          </p:nvPr>
        </p:nvSpPr>
        <p:spPr>
          <a:xfrm>
            <a:off x="647700" y="342901"/>
            <a:ext cx="10896600" cy="1066800"/>
          </a:xfrm>
        </p:spPr>
        <p:txBody>
          <a:bodyPr anchor="b">
            <a:normAutofit/>
          </a:bodyPr>
          <a:lstStyle/>
          <a:p>
            <a:r>
              <a:rPr lang="en-US"/>
              <a:t>IS/IT Protocols and Compliance</a:t>
            </a:r>
          </a:p>
        </p:txBody>
      </p:sp>
      <p:sp>
        <p:nvSpPr>
          <p:cNvPr id="4" name="Content Placeholder 3">
            <a:extLst>
              <a:ext uri="{FF2B5EF4-FFF2-40B4-BE49-F238E27FC236}">
                <a16:creationId xmlns:a16="http://schemas.microsoft.com/office/drawing/2014/main" id="{CB53A340-6D12-804B-4598-0B0F9E349A70}"/>
              </a:ext>
            </a:extLst>
          </p:cNvPr>
          <p:cNvSpPr>
            <a:spLocks noGrp="1"/>
          </p:cNvSpPr>
          <p:nvPr>
            <p:ph sz="half" idx="1"/>
          </p:nvPr>
        </p:nvSpPr>
        <p:spPr>
          <a:xfrm>
            <a:off x="647700" y="1825625"/>
            <a:ext cx="5372100" cy="4346575"/>
          </a:xfrm>
        </p:spPr>
        <p:txBody>
          <a:bodyPr>
            <a:normAutofit/>
          </a:bodyPr>
          <a:lstStyle/>
          <a:p>
            <a:r>
              <a:rPr lang="en-US"/>
              <a:t>IS/IT protocols are a set of guidelines for the secure and efficient operation of IT systems.</a:t>
            </a:r>
          </a:p>
          <a:p>
            <a:r>
              <a:rPr lang="en-US"/>
              <a:t>Compliance with these protocols is essential for maintaining the security and confidentiality of data, as well as the integrity of IT systems.</a:t>
            </a:r>
          </a:p>
          <a:p>
            <a:r>
              <a:rPr lang="en-US"/>
              <a:t>Failure to comply with these protocols can result in serious legal and financial consequences for an organization.</a:t>
            </a:r>
          </a:p>
        </p:txBody>
      </p:sp>
      <p:pic>
        <p:nvPicPr>
          <p:cNvPr id="5" name="Content Placeholder 4" descr="The word &quot;Compliance&quot; is printed on a torn piece of paper that sits on top of a magnifying glass which sits on a blue background. The image is created using a very shallow depth of field.">
            <a:extLst>
              <a:ext uri="{FF2B5EF4-FFF2-40B4-BE49-F238E27FC236}">
                <a16:creationId xmlns:a16="http://schemas.microsoft.com/office/drawing/2014/main" id="{428AA8F4-CBAD-482E-A4B4-ACB1BDE07D98}"/>
              </a:ext>
            </a:extLst>
          </p:cNvPr>
          <p:cNvPicPr>
            <a:picLocks noGrp="1" noChangeAspect="1"/>
          </p:cNvPicPr>
          <p:nvPr>
            <p:ph sz="half" idx="2"/>
          </p:nvPr>
        </p:nvPicPr>
        <p:blipFill>
          <a:blip r:embed="rId3"/>
          <a:stretch>
            <a:fillRect/>
          </a:stretch>
        </p:blipFill>
        <p:spPr>
          <a:xfrm>
            <a:off x="6172200" y="2205974"/>
            <a:ext cx="5372100" cy="3585876"/>
          </a:xfrm>
          <a:noFill/>
        </p:spPr>
      </p:pic>
    </p:spTree>
    <p:extLst>
      <p:ext uri="{BB962C8B-B14F-4D97-AF65-F5344CB8AC3E}">
        <p14:creationId xmlns:p14="http://schemas.microsoft.com/office/powerpoint/2010/main" val="1855547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reparing brekfast at home">
            <a:extLst>
              <a:ext uri="{FF2B5EF4-FFF2-40B4-BE49-F238E27FC236}">
                <a16:creationId xmlns:a16="http://schemas.microsoft.com/office/drawing/2014/main" id="{9BB62FFB-085D-44AB-AEF4-121E9B1649D1}"/>
              </a:ext>
            </a:extLst>
          </p:cNvPr>
          <p:cNvPicPr>
            <a:picLocks noGrp="1" noChangeAspect="1"/>
          </p:cNvPicPr>
          <p:nvPr>
            <p:ph type="pic" sz="quarter" idx="13"/>
          </p:nvPr>
        </p:nvPicPr>
        <p:blipFill rotWithShape="1">
          <a:blip r:embed="rId3"/>
          <a:srcRect l="25780" r="27495" b="-1"/>
          <a:stretch/>
        </p:blipFill>
        <p:spPr>
          <a:xfrm>
            <a:off x="20" y="10"/>
            <a:ext cx="4800580" cy="6857990"/>
          </a:xfrm>
          <a:noFill/>
        </p:spPr>
      </p:pic>
      <p:sp>
        <p:nvSpPr>
          <p:cNvPr id="2" name="Title 1">
            <a:extLst>
              <a:ext uri="{FF2B5EF4-FFF2-40B4-BE49-F238E27FC236}">
                <a16:creationId xmlns:a16="http://schemas.microsoft.com/office/drawing/2014/main" id="{C50AF645-A4F5-8CD2-F377-1F396DB28518}"/>
              </a:ext>
            </a:extLst>
          </p:cNvPr>
          <p:cNvSpPr>
            <a:spLocks noGrp="1"/>
          </p:cNvSpPr>
          <p:nvPr>
            <p:ph type="title"/>
          </p:nvPr>
        </p:nvSpPr>
        <p:spPr>
          <a:xfrm>
            <a:off x="5047246" y="342901"/>
            <a:ext cx="6497054" cy="1061145"/>
          </a:xfrm>
        </p:spPr>
        <p:txBody>
          <a:bodyPr anchor="b">
            <a:normAutofit/>
          </a:bodyPr>
          <a:lstStyle/>
          <a:p>
            <a:r>
              <a:rPr lang="en-US" dirty="0"/>
              <a:t>Polling Question #1</a:t>
            </a:r>
          </a:p>
        </p:txBody>
      </p:sp>
      <p:sp>
        <p:nvSpPr>
          <p:cNvPr id="4" name="Content Placeholder 3">
            <a:extLst>
              <a:ext uri="{FF2B5EF4-FFF2-40B4-BE49-F238E27FC236}">
                <a16:creationId xmlns:a16="http://schemas.microsoft.com/office/drawing/2014/main" id="{AF507C62-DBF1-97C8-075B-DEB16A3A12F1}"/>
              </a:ext>
            </a:extLst>
          </p:cNvPr>
          <p:cNvSpPr>
            <a:spLocks noGrp="1"/>
          </p:cNvSpPr>
          <p:nvPr>
            <p:ph type="body" sz="quarter" idx="14"/>
          </p:nvPr>
        </p:nvSpPr>
        <p:spPr>
          <a:xfrm>
            <a:off x="5046663" y="1609725"/>
            <a:ext cx="6497637" cy="4562475"/>
          </a:xfrm>
        </p:spPr>
        <p:txBody>
          <a:bodyPr>
            <a:normAutofit/>
          </a:bodyPr>
          <a:lstStyle/>
          <a:p>
            <a:r>
              <a:rPr lang="en-US" dirty="0"/>
              <a:t>What is the most important benefit of user access controls?</a:t>
            </a:r>
          </a:p>
          <a:p>
            <a:r>
              <a:rPr lang="en-US" dirty="0"/>
              <a:t>A. Prevention of unauthorized access</a:t>
            </a:r>
          </a:p>
          <a:p>
            <a:r>
              <a:rPr lang="en-US" dirty="0"/>
              <a:t>B. Detection and prevention of unauthorized use</a:t>
            </a:r>
          </a:p>
          <a:p>
            <a:r>
              <a:rPr lang="en-US" dirty="0"/>
              <a:t>C. Monitoring of user behavior</a:t>
            </a:r>
          </a:p>
          <a:p>
            <a:r>
              <a:rPr lang="en-US" dirty="0"/>
              <a:t>D. Other (please specify)</a:t>
            </a:r>
          </a:p>
        </p:txBody>
      </p:sp>
    </p:spTree>
    <p:extLst>
      <p:ext uri="{BB962C8B-B14F-4D97-AF65-F5344CB8AC3E}">
        <p14:creationId xmlns:p14="http://schemas.microsoft.com/office/powerpoint/2010/main" val="4099753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149A3-A154-5A49-21A8-8C382858AE93}"/>
              </a:ext>
            </a:extLst>
          </p:cNvPr>
          <p:cNvSpPr>
            <a:spLocks noGrp="1"/>
          </p:cNvSpPr>
          <p:nvPr>
            <p:ph type="title"/>
          </p:nvPr>
        </p:nvSpPr>
        <p:spPr>
          <a:xfrm>
            <a:off x="647700" y="342901"/>
            <a:ext cx="10896600" cy="1066800"/>
          </a:xfrm>
        </p:spPr>
        <p:txBody>
          <a:bodyPr anchor="b">
            <a:normAutofit/>
          </a:bodyPr>
          <a:lstStyle/>
          <a:p>
            <a:r>
              <a:rPr lang="en-US"/>
              <a:t>Effective Monitoring Strategies</a:t>
            </a:r>
          </a:p>
        </p:txBody>
      </p:sp>
      <p:pic>
        <p:nvPicPr>
          <p:cNvPr id="5" name="Content Placeholder 4" descr="&quot;Close up of Electrocardiogram. One graph with selective focus, perspective. Isolated.&quot;">
            <a:extLst>
              <a:ext uri="{FF2B5EF4-FFF2-40B4-BE49-F238E27FC236}">
                <a16:creationId xmlns:a16="http://schemas.microsoft.com/office/drawing/2014/main" id="{EE7CE471-C613-429E-9842-9F7E7D4E8D42}"/>
              </a:ext>
            </a:extLst>
          </p:cNvPr>
          <p:cNvPicPr>
            <a:picLocks noGrp="1" noChangeAspect="1"/>
          </p:cNvPicPr>
          <p:nvPr>
            <p:ph sz="half" idx="1"/>
          </p:nvPr>
        </p:nvPicPr>
        <p:blipFill>
          <a:blip r:embed="rId3"/>
          <a:stretch>
            <a:fillRect/>
          </a:stretch>
        </p:blipFill>
        <p:spPr>
          <a:xfrm>
            <a:off x="647700" y="3058795"/>
            <a:ext cx="5372100" cy="1880235"/>
          </a:xfrm>
          <a:noFill/>
        </p:spPr>
      </p:pic>
      <p:sp>
        <p:nvSpPr>
          <p:cNvPr id="4" name="Content Placeholder 3">
            <a:extLst>
              <a:ext uri="{FF2B5EF4-FFF2-40B4-BE49-F238E27FC236}">
                <a16:creationId xmlns:a16="http://schemas.microsoft.com/office/drawing/2014/main" id="{DB24D03A-B34B-C222-0837-3F4955221457}"/>
              </a:ext>
            </a:extLst>
          </p:cNvPr>
          <p:cNvSpPr>
            <a:spLocks noGrp="1"/>
          </p:cNvSpPr>
          <p:nvPr>
            <p:ph sz="half" idx="2"/>
          </p:nvPr>
        </p:nvSpPr>
        <p:spPr>
          <a:xfrm>
            <a:off x="6172200" y="1825625"/>
            <a:ext cx="5372100" cy="4346575"/>
          </a:xfrm>
        </p:spPr>
        <p:txBody>
          <a:bodyPr>
            <a:normAutofit/>
          </a:bodyPr>
          <a:lstStyle/>
          <a:p>
            <a:r>
              <a:rPr lang="en-US"/>
              <a:t>Effective monitoring strategies are critical to ensuring compliance with IS/IT protocols.</a:t>
            </a:r>
          </a:p>
          <a:p>
            <a:r>
              <a:rPr lang="en-US"/>
              <a:t>Some effective monitoring strategies include regular auditing, log analysis, and intrusion detection.</a:t>
            </a:r>
          </a:p>
          <a:p>
            <a:r>
              <a:rPr lang="en-US"/>
              <a:t>It is important to establish a monitoring plan that identifies risks, specifies controls, and assigns responsibilities.</a:t>
            </a:r>
          </a:p>
        </p:txBody>
      </p:sp>
    </p:spTree>
    <p:extLst>
      <p:ext uri="{BB962C8B-B14F-4D97-AF65-F5344CB8AC3E}">
        <p14:creationId xmlns:p14="http://schemas.microsoft.com/office/powerpoint/2010/main" val="3483537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numerals and finance">
            <a:extLst>
              <a:ext uri="{FF2B5EF4-FFF2-40B4-BE49-F238E27FC236}">
                <a16:creationId xmlns:a16="http://schemas.microsoft.com/office/drawing/2014/main" id="{8BC0D0AE-1E0B-4A78-AA9B-E7BC39C4705A}"/>
              </a:ext>
            </a:extLst>
          </p:cNvPr>
          <p:cNvPicPr>
            <a:picLocks noGrp="1" noChangeAspect="1"/>
          </p:cNvPicPr>
          <p:nvPr>
            <p:ph type="pic" sz="quarter" idx="13"/>
          </p:nvPr>
        </p:nvPicPr>
        <p:blipFill rotWithShape="1">
          <a:blip r:embed="rId3"/>
          <a:srcRect l="12365" r="40910" b="-1"/>
          <a:stretch/>
        </p:blipFill>
        <p:spPr>
          <a:xfrm>
            <a:off x="20" y="10"/>
            <a:ext cx="4800580" cy="6857990"/>
          </a:xfrm>
          <a:noFill/>
        </p:spPr>
      </p:pic>
      <p:sp>
        <p:nvSpPr>
          <p:cNvPr id="2" name="Title 1">
            <a:extLst>
              <a:ext uri="{FF2B5EF4-FFF2-40B4-BE49-F238E27FC236}">
                <a16:creationId xmlns:a16="http://schemas.microsoft.com/office/drawing/2014/main" id="{9055FC3A-0DD7-89CA-FBB1-3FD971EA403A}"/>
              </a:ext>
            </a:extLst>
          </p:cNvPr>
          <p:cNvSpPr>
            <a:spLocks noGrp="1"/>
          </p:cNvSpPr>
          <p:nvPr>
            <p:ph type="title"/>
          </p:nvPr>
        </p:nvSpPr>
        <p:spPr>
          <a:xfrm>
            <a:off x="5047246" y="342901"/>
            <a:ext cx="6497054" cy="1061145"/>
          </a:xfrm>
        </p:spPr>
        <p:txBody>
          <a:bodyPr anchor="b">
            <a:normAutofit/>
          </a:bodyPr>
          <a:lstStyle/>
          <a:p>
            <a:r>
              <a:rPr lang="en-US"/>
              <a:t>Log Analysis</a:t>
            </a:r>
          </a:p>
        </p:txBody>
      </p:sp>
      <p:sp>
        <p:nvSpPr>
          <p:cNvPr id="4" name="Content Placeholder 3">
            <a:extLst>
              <a:ext uri="{FF2B5EF4-FFF2-40B4-BE49-F238E27FC236}">
                <a16:creationId xmlns:a16="http://schemas.microsoft.com/office/drawing/2014/main" id="{04F31FF9-4908-0636-F18B-E030C953109D}"/>
              </a:ext>
            </a:extLst>
          </p:cNvPr>
          <p:cNvSpPr>
            <a:spLocks noGrp="1"/>
          </p:cNvSpPr>
          <p:nvPr>
            <p:ph type="body" sz="quarter" idx="14"/>
          </p:nvPr>
        </p:nvSpPr>
        <p:spPr>
          <a:xfrm>
            <a:off x="5046663" y="1609725"/>
            <a:ext cx="6497637" cy="4562475"/>
          </a:xfrm>
        </p:spPr>
        <p:txBody>
          <a:bodyPr>
            <a:normAutofit/>
          </a:bodyPr>
          <a:lstStyle/>
          <a:p>
            <a:r>
              <a:rPr lang="en-US"/>
              <a:t>Log analysis is an effective monitoring strategy that involves analyzing system logs for potential security incidents.</a:t>
            </a:r>
          </a:p>
          <a:p>
            <a:r>
              <a:rPr lang="en-US"/>
              <a:t>It helps detect and prevent unauthorized access, use, or modification of data and systems.</a:t>
            </a:r>
          </a:p>
          <a:p>
            <a:r>
              <a:rPr lang="en-US"/>
              <a:t>It is important to establish log analysis policies and procedures and conduct regular reviews of log files.</a:t>
            </a:r>
          </a:p>
        </p:txBody>
      </p:sp>
    </p:spTree>
    <p:extLst>
      <p:ext uri="{BB962C8B-B14F-4D97-AF65-F5344CB8AC3E}">
        <p14:creationId xmlns:p14="http://schemas.microsoft.com/office/powerpoint/2010/main" val="2480705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lose up shot of tax block letters">
            <a:extLst>
              <a:ext uri="{FF2B5EF4-FFF2-40B4-BE49-F238E27FC236}">
                <a16:creationId xmlns:a16="http://schemas.microsoft.com/office/drawing/2014/main" id="{98A8DC5E-29DE-4D22-8167-2CAE9C6B6268}"/>
              </a:ext>
            </a:extLst>
          </p:cNvPr>
          <p:cNvPicPr>
            <a:picLocks noGrp="1" noChangeAspect="1"/>
          </p:cNvPicPr>
          <p:nvPr>
            <p:ph type="pic" sz="quarter" idx="13"/>
          </p:nvPr>
        </p:nvPicPr>
        <p:blipFill rotWithShape="1">
          <a:blip r:embed="rId3"/>
          <a:srcRect l="31258" r="22016" b="-1"/>
          <a:stretch/>
        </p:blipFill>
        <p:spPr>
          <a:xfrm>
            <a:off x="20" y="10"/>
            <a:ext cx="4800580" cy="6857990"/>
          </a:xfrm>
          <a:noFill/>
        </p:spPr>
      </p:pic>
      <p:sp>
        <p:nvSpPr>
          <p:cNvPr id="2" name="Title 1">
            <a:extLst>
              <a:ext uri="{FF2B5EF4-FFF2-40B4-BE49-F238E27FC236}">
                <a16:creationId xmlns:a16="http://schemas.microsoft.com/office/drawing/2014/main" id="{905BEFEB-9ED5-DB21-6E36-0939764769D0}"/>
              </a:ext>
            </a:extLst>
          </p:cNvPr>
          <p:cNvSpPr>
            <a:spLocks noGrp="1"/>
          </p:cNvSpPr>
          <p:nvPr>
            <p:ph type="title"/>
          </p:nvPr>
        </p:nvSpPr>
        <p:spPr>
          <a:xfrm>
            <a:off x="5047246" y="342901"/>
            <a:ext cx="6497054" cy="1061145"/>
          </a:xfrm>
        </p:spPr>
        <p:txBody>
          <a:bodyPr anchor="b">
            <a:normAutofit/>
          </a:bodyPr>
          <a:lstStyle/>
          <a:p>
            <a:r>
              <a:rPr lang="en-US"/>
              <a:t>Regular Auditing</a:t>
            </a:r>
          </a:p>
        </p:txBody>
      </p:sp>
      <p:sp>
        <p:nvSpPr>
          <p:cNvPr id="4" name="Content Placeholder 3">
            <a:extLst>
              <a:ext uri="{FF2B5EF4-FFF2-40B4-BE49-F238E27FC236}">
                <a16:creationId xmlns:a16="http://schemas.microsoft.com/office/drawing/2014/main" id="{DC89C593-B918-495C-CDE4-CD90A76BFF4C}"/>
              </a:ext>
            </a:extLst>
          </p:cNvPr>
          <p:cNvSpPr>
            <a:spLocks noGrp="1"/>
          </p:cNvSpPr>
          <p:nvPr>
            <p:ph type="body" sz="quarter" idx="14"/>
          </p:nvPr>
        </p:nvSpPr>
        <p:spPr>
          <a:xfrm>
            <a:off x="5046663" y="1609725"/>
            <a:ext cx="6497637" cy="4562475"/>
          </a:xfrm>
        </p:spPr>
        <p:txBody>
          <a:bodyPr>
            <a:normAutofit/>
          </a:bodyPr>
          <a:lstStyle/>
          <a:p>
            <a:r>
              <a:rPr lang="en-US"/>
              <a:t>Regular auditing is an effective monitoring strategy that helps identify vulnerabilities and potential risks.</a:t>
            </a:r>
          </a:p>
          <a:p>
            <a:r>
              <a:rPr lang="en-US"/>
              <a:t>It involves periodic assessments of access controls to ensure their effectiveness and relevance.</a:t>
            </a:r>
          </a:p>
          <a:p>
            <a:r>
              <a:rPr lang="en-US"/>
              <a:t>It is important to establish audit policies and procedures and conduct regular reviews of audit logs.</a:t>
            </a:r>
          </a:p>
        </p:txBody>
      </p:sp>
    </p:spTree>
    <p:extLst>
      <p:ext uri="{BB962C8B-B14F-4D97-AF65-F5344CB8AC3E}">
        <p14:creationId xmlns:p14="http://schemas.microsoft.com/office/powerpoint/2010/main" val="913684035"/>
      </p:ext>
    </p:extLst>
  </p:cSld>
  <p:clrMapOvr>
    <a:masterClrMapping/>
  </p:clrMapOvr>
</p:sld>
</file>

<file path=ppt/theme/theme1.xml><?xml version="1.0" encoding="utf-8"?>
<a:theme xmlns:a="http://schemas.openxmlformats.org/drawingml/2006/main" name="Fixed Brand Slides">
  <a:themeElements>
    <a:clrScheme name="WSECU">
      <a:dk1>
        <a:sysClr val="windowText" lastClr="000000"/>
      </a:dk1>
      <a:lt1>
        <a:sysClr val="window" lastClr="FFFFFF"/>
      </a:lt1>
      <a:dk2>
        <a:srgbClr val="00363D"/>
      </a:dk2>
      <a:lt2>
        <a:srgbClr val="1B4E52"/>
      </a:lt2>
      <a:accent1>
        <a:srgbClr val="007D6F"/>
      </a:accent1>
      <a:accent2>
        <a:srgbClr val="00DEBD"/>
      </a:accent2>
      <a:accent3>
        <a:srgbClr val="F69474"/>
      </a:accent3>
      <a:accent4>
        <a:srgbClr val="CFFAF4"/>
      </a:accent4>
      <a:accent5>
        <a:srgbClr val="BDE27D"/>
      </a:accent5>
      <a:accent6>
        <a:srgbClr val="EEE9E3"/>
      </a:accent6>
      <a:hlink>
        <a:srgbClr val="0563C1"/>
      </a:hlink>
      <a:folHlink>
        <a:srgbClr val="954F72"/>
      </a:folHlink>
    </a:clrScheme>
    <a:fontScheme name="WSECU">
      <a:majorFont>
        <a:latin typeface="Recoleta Alt SemiBold"/>
        <a:ea typeface=""/>
        <a:cs typeface=""/>
      </a:majorFont>
      <a:minorFont>
        <a:latin typeface="WSECU Basis Grotesque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SECU PowerPoint V8.potx" id="{BE7B6456-99DC-4B9A-BBB9-C1B66B2F90EB}" vid="{E939ACD0-6FDE-415D-8A5F-A741F7E6B78A}"/>
    </a:ext>
  </a:extLst>
</a:theme>
</file>

<file path=ppt/theme/theme2.xml><?xml version="1.0" encoding="utf-8"?>
<a:theme xmlns:a="http://schemas.openxmlformats.org/drawingml/2006/main" name="WSECU Dark Teal">
  <a:themeElements>
    <a:clrScheme name="WSECU">
      <a:dk1>
        <a:sysClr val="windowText" lastClr="000000"/>
      </a:dk1>
      <a:lt1>
        <a:sysClr val="window" lastClr="FFFFFF"/>
      </a:lt1>
      <a:dk2>
        <a:srgbClr val="00363D"/>
      </a:dk2>
      <a:lt2>
        <a:srgbClr val="1B4E52"/>
      </a:lt2>
      <a:accent1>
        <a:srgbClr val="007D6F"/>
      </a:accent1>
      <a:accent2>
        <a:srgbClr val="00DEBD"/>
      </a:accent2>
      <a:accent3>
        <a:srgbClr val="F69474"/>
      </a:accent3>
      <a:accent4>
        <a:srgbClr val="CFFAF4"/>
      </a:accent4>
      <a:accent5>
        <a:srgbClr val="BDE27D"/>
      </a:accent5>
      <a:accent6>
        <a:srgbClr val="EEE9E3"/>
      </a:accent6>
      <a:hlink>
        <a:srgbClr val="0563C1"/>
      </a:hlink>
      <a:folHlink>
        <a:srgbClr val="954F72"/>
      </a:folHlink>
    </a:clrScheme>
    <a:fontScheme name="WSECU">
      <a:majorFont>
        <a:latin typeface="Recoleta Alt SemiBold"/>
        <a:ea typeface=""/>
        <a:cs typeface=""/>
      </a:majorFont>
      <a:minorFont>
        <a:latin typeface="WSECU Basis Grotesque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SECU PowerPoint V8.potx" id="{BE7B6456-99DC-4B9A-BBB9-C1B66B2F90EB}" vid="{3B5EB69C-28E3-466F-9326-E9C3726C7ACA}"/>
    </a:ext>
  </a:extLst>
</a:theme>
</file>

<file path=ppt/theme/theme3.xml><?xml version="1.0" encoding="utf-8"?>
<a:theme xmlns:a="http://schemas.openxmlformats.org/drawingml/2006/main" name="WSECU White">
  <a:themeElements>
    <a:clrScheme name="WSECU">
      <a:dk1>
        <a:sysClr val="windowText" lastClr="000000"/>
      </a:dk1>
      <a:lt1>
        <a:sysClr val="window" lastClr="FFFFFF"/>
      </a:lt1>
      <a:dk2>
        <a:srgbClr val="00363D"/>
      </a:dk2>
      <a:lt2>
        <a:srgbClr val="1B4E52"/>
      </a:lt2>
      <a:accent1>
        <a:srgbClr val="007D6F"/>
      </a:accent1>
      <a:accent2>
        <a:srgbClr val="00DEBD"/>
      </a:accent2>
      <a:accent3>
        <a:srgbClr val="F69474"/>
      </a:accent3>
      <a:accent4>
        <a:srgbClr val="CFFAF4"/>
      </a:accent4>
      <a:accent5>
        <a:srgbClr val="BDE27D"/>
      </a:accent5>
      <a:accent6>
        <a:srgbClr val="EEE9E3"/>
      </a:accent6>
      <a:hlink>
        <a:srgbClr val="0563C1"/>
      </a:hlink>
      <a:folHlink>
        <a:srgbClr val="954F72"/>
      </a:folHlink>
    </a:clrScheme>
    <a:fontScheme name="WSECU">
      <a:majorFont>
        <a:latin typeface="Recoleta Alt SemiBold"/>
        <a:ea typeface=""/>
        <a:cs typeface=""/>
      </a:majorFont>
      <a:minorFont>
        <a:latin typeface="WSECU Basis Grotesque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SECU PowerPoint V8.potx" id="{BE7B6456-99DC-4B9A-BBB9-C1B66B2F90EB}" vid="{CAAFAB23-B767-4338-B3A6-8DFFC13E6F15}"/>
    </a:ext>
  </a:extLst>
</a:theme>
</file>

<file path=ppt/theme/theme4.xml><?xml version="1.0" encoding="utf-8"?>
<a:theme xmlns:a="http://schemas.openxmlformats.org/drawingml/2006/main" name="WSECU Neutral">
  <a:themeElements>
    <a:clrScheme name="WSECU">
      <a:dk1>
        <a:sysClr val="windowText" lastClr="000000"/>
      </a:dk1>
      <a:lt1>
        <a:sysClr val="window" lastClr="FFFFFF"/>
      </a:lt1>
      <a:dk2>
        <a:srgbClr val="00363D"/>
      </a:dk2>
      <a:lt2>
        <a:srgbClr val="1B4E52"/>
      </a:lt2>
      <a:accent1>
        <a:srgbClr val="007D6F"/>
      </a:accent1>
      <a:accent2>
        <a:srgbClr val="00DEBD"/>
      </a:accent2>
      <a:accent3>
        <a:srgbClr val="F69474"/>
      </a:accent3>
      <a:accent4>
        <a:srgbClr val="CFFAF4"/>
      </a:accent4>
      <a:accent5>
        <a:srgbClr val="BDE27D"/>
      </a:accent5>
      <a:accent6>
        <a:srgbClr val="EEE9E3"/>
      </a:accent6>
      <a:hlink>
        <a:srgbClr val="0563C1"/>
      </a:hlink>
      <a:folHlink>
        <a:srgbClr val="954F72"/>
      </a:folHlink>
    </a:clrScheme>
    <a:fontScheme name="WSECU">
      <a:majorFont>
        <a:latin typeface="Recoleta Alt SemiBold"/>
        <a:ea typeface=""/>
        <a:cs typeface=""/>
      </a:majorFont>
      <a:minorFont>
        <a:latin typeface="WSECU Basis Grotesque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SECU PowerPoint V8.potx" id="{BE7B6456-99DC-4B9A-BBB9-C1B66B2F90EB}" vid="{4F030AD7-0B6E-4EB0-B971-54FEE7AC8FFA}"/>
    </a:ext>
  </a:extLst>
</a:theme>
</file>

<file path=ppt/theme/theme5.xml><?xml version="1.0" encoding="utf-8"?>
<a:theme xmlns:a="http://schemas.openxmlformats.org/drawingml/2006/main" name="WSECU Medium Teal">
  <a:themeElements>
    <a:clrScheme name="WSECU">
      <a:dk1>
        <a:sysClr val="windowText" lastClr="000000"/>
      </a:dk1>
      <a:lt1>
        <a:sysClr val="window" lastClr="FFFFFF"/>
      </a:lt1>
      <a:dk2>
        <a:srgbClr val="00363D"/>
      </a:dk2>
      <a:lt2>
        <a:srgbClr val="1B4E52"/>
      </a:lt2>
      <a:accent1>
        <a:srgbClr val="007D6F"/>
      </a:accent1>
      <a:accent2>
        <a:srgbClr val="00DEBD"/>
      </a:accent2>
      <a:accent3>
        <a:srgbClr val="F69474"/>
      </a:accent3>
      <a:accent4>
        <a:srgbClr val="CFFAF4"/>
      </a:accent4>
      <a:accent5>
        <a:srgbClr val="BDE27D"/>
      </a:accent5>
      <a:accent6>
        <a:srgbClr val="EEE9E3"/>
      </a:accent6>
      <a:hlink>
        <a:srgbClr val="0563C1"/>
      </a:hlink>
      <a:folHlink>
        <a:srgbClr val="954F72"/>
      </a:folHlink>
    </a:clrScheme>
    <a:fontScheme name="WSECU">
      <a:majorFont>
        <a:latin typeface="Recoleta Alt SemiBold"/>
        <a:ea typeface=""/>
        <a:cs typeface=""/>
      </a:majorFont>
      <a:minorFont>
        <a:latin typeface="WSECU Basis Grotesque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SECU PowerPoint V8.potx" id="{BE7B6456-99DC-4B9A-BBB9-C1B66B2F90EB}" vid="{49BEAB72-FE52-4855-B0EB-EAFA3D7435B3}"/>
    </a:ext>
  </a:extLst>
</a:theme>
</file>

<file path=ppt/theme/theme6.xml><?xml version="1.0" encoding="utf-8"?>
<a:theme xmlns:a="http://schemas.openxmlformats.org/drawingml/2006/main" name="WSECU Teal">
  <a:themeElements>
    <a:clrScheme name="WSECU">
      <a:dk1>
        <a:sysClr val="windowText" lastClr="000000"/>
      </a:dk1>
      <a:lt1>
        <a:sysClr val="window" lastClr="FFFFFF"/>
      </a:lt1>
      <a:dk2>
        <a:srgbClr val="00363D"/>
      </a:dk2>
      <a:lt2>
        <a:srgbClr val="1B4E52"/>
      </a:lt2>
      <a:accent1>
        <a:srgbClr val="007D6F"/>
      </a:accent1>
      <a:accent2>
        <a:srgbClr val="00DEBD"/>
      </a:accent2>
      <a:accent3>
        <a:srgbClr val="F69474"/>
      </a:accent3>
      <a:accent4>
        <a:srgbClr val="CFFAF4"/>
      </a:accent4>
      <a:accent5>
        <a:srgbClr val="BDE27D"/>
      </a:accent5>
      <a:accent6>
        <a:srgbClr val="EEE9E3"/>
      </a:accent6>
      <a:hlink>
        <a:srgbClr val="0563C1"/>
      </a:hlink>
      <a:folHlink>
        <a:srgbClr val="954F72"/>
      </a:folHlink>
    </a:clrScheme>
    <a:fontScheme name="WSECU">
      <a:majorFont>
        <a:latin typeface="Recoleta Alt SemiBold"/>
        <a:ea typeface=""/>
        <a:cs typeface=""/>
      </a:majorFont>
      <a:minorFont>
        <a:latin typeface="WSECU Basis Grotesque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SECU PowerPoint V8.potx" id="{BE7B6456-99DC-4B9A-BBB9-C1B66B2F90EB}" vid="{EA301027-503F-4800-B863-DB7663F8AB2F}"/>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d520dd39-a4ba-44bd-a6f5-7dac294ff30d">MFX26EQSA4VZ-1727039185-99</_dlc_DocId>
    <_dlc_DocIdUrl xmlns="d520dd39-a4ba-44bd-a6f5-7dac294ff30d">
      <Url>http://febe2/teamsites/Marketing/_layouts/15/DocIdRedir.aspx?ID=MFX26EQSA4VZ-1727039185-99</Url>
      <Description>MFX26EQSA4VZ-1727039185-99</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B9E246E5D324C24FBAE3DA3A6EB37D94" ma:contentTypeVersion="7" ma:contentTypeDescription="Create a new document." ma:contentTypeScope="" ma:versionID="9cf86c132f5d75d8c9fabfbd23fdabd8">
  <xsd:schema xmlns:xsd="http://www.w3.org/2001/XMLSchema" xmlns:xs="http://www.w3.org/2001/XMLSchema" xmlns:p="http://schemas.microsoft.com/office/2006/metadata/properties" xmlns:ns2="d520dd39-a4ba-44bd-a6f5-7dac294ff30d" targetNamespace="http://schemas.microsoft.com/office/2006/metadata/properties" ma:root="true" ma:fieldsID="31e96a8151e04a5350263221fc99d5d1" ns2:_="">
    <xsd:import namespace="d520dd39-a4ba-44bd-a6f5-7dac294ff30d"/>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20dd39-a4ba-44bd-a6f5-7dac294ff30d" elementFormDefault="qualified">
    <xsd:import namespace="http://schemas.microsoft.com/office/2006/documentManagement/types"/>
    <xsd:import namespace="http://schemas.microsoft.com/office/infopath/2007/PartnerControls"/>
    <xsd:element name="_dlc_DocId" ma:index="5" nillable="true" ma:displayName="Document ID Value" ma:description="The value of the document ID assigned to this item." ma:internalName="_dlc_DocId" ma:readOnly="true">
      <xsd:simpleType>
        <xsd:restriction base="dms:Text"/>
      </xsd:simpleType>
    </xsd:element>
    <xsd:element name="_dlc_DocIdUrl" ma:index="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7"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3374B5-DB13-4059-B633-8EA17DD8D528}">
  <ds:schemaRefs>
    <ds:schemaRef ds:uri="http://schemas.microsoft.com/sharepoint/v3/contenttype/forms"/>
  </ds:schemaRefs>
</ds:datastoreItem>
</file>

<file path=customXml/itemProps2.xml><?xml version="1.0" encoding="utf-8"?>
<ds:datastoreItem xmlns:ds="http://schemas.openxmlformats.org/officeDocument/2006/customXml" ds:itemID="{862CD6A0-C3BD-4947-9E2D-6F64DEEED6EC}">
  <ds:schemaRefs>
    <ds:schemaRef ds:uri="http://schemas.microsoft.com/sharepoint/events"/>
  </ds:schemaRefs>
</ds:datastoreItem>
</file>

<file path=customXml/itemProps3.xml><?xml version="1.0" encoding="utf-8"?>
<ds:datastoreItem xmlns:ds="http://schemas.openxmlformats.org/officeDocument/2006/customXml" ds:itemID="{22E00C60-66D8-44F3-9777-74367D830E33}">
  <ds:schemaRefs>
    <ds:schemaRef ds:uri="http://schemas.microsoft.com/office/infopath/2007/PartnerControls"/>
    <ds:schemaRef ds:uri="http://purl.org/dc/dcmitype/"/>
    <ds:schemaRef ds:uri="http://purl.org/dc/elements/1.1/"/>
    <ds:schemaRef ds:uri="http://purl.org/dc/terms/"/>
    <ds:schemaRef ds:uri="http://schemas.microsoft.com/office/2006/metadata/properties"/>
    <ds:schemaRef ds:uri="http://schemas.microsoft.com/office/2006/documentManagement/types"/>
    <ds:schemaRef ds:uri="d520dd39-a4ba-44bd-a6f5-7dac294ff30d"/>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B1D784DB-0B1F-4DF0-B6B6-0565348D9D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20dd39-a4ba-44bd-a6f5-7dac294ff3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Fixed Brand Slides</Template>
  <TotalTime>108</TotalTime>
  <Words>1307</Words>
  <Application>Microsoft Office PowerPoint</Application>
  <PresentationFormat>Widescreen</PresentationFormat>
  <Paragraphs>111</Paragraphs>
  <Slides>19</Slides>
  <Notes>16</Notes>
  <HiddenSlides>0</HiddenSlides>
  <MMClips>1</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19</vt:i4>
      </vt:variant>
    </vt:vector>
  </HeadingPairs>
  <TitlesOfParts>
    <vt:vector size="31" baseType="lpstr">
      <vt:lpstr>WSECU Basis Grotesque Pro Light</vt:lpstr>
      <vt:lpstr>WSECU Basis Grotesque Pro</vt:lpstr>
      <vt:lpstr>Recoleta Alt SemiBold</vt:lpstr>
      <vt:lpstr>WSECU Basis Grotesque Pro Mediu</vt:lpstr>
      <vt:lpstr>Arial</vt:lpstr>
      <vt:lpstr>Calibri</vt:lpstr>
      <vt:lpstr>Fixed Brand Slides</vt:lpstr>
      <vt:lpstr>WSECU Dark Teal</vt:lpstr>
      <vt:lpstr>WSECU White</vt:lpstr>
      <vt:lpstr>WSECU Neutral</vt:lpstr>
      <vt:lpstr>WSECU Medium Teal</vt:lpstr>
      <vt:lpstr>WSECU Teal</vt:lpstr>
      <vt:lpstr>User Access Controls and Monitoring Strategies for Financial Auditors</vt:lpstr>
      <vt:lpstr>Introduction </vt:lpstr>
      <vt:lpstr>What are User Access Controls?</vt:lpstr>
      <vt:lpstr>Why are User Access Controls Important?</vt:lpstr>
      <vt:lpstr>IS/IT Protocols and Compliance</vt:lpstr>
      <vt:lpstr>Polling Question #1</vt:lpstr>
      <vt:lpstr>Effective Monitoring Strategies</vt:lpstr>
      <vt:lpstr>Log Analysis</vt:lpstr>
      <vt:lpstr>Regular Auditing</vt:lpstr>
      <vt:lpstr>Auditing User Access Controls</vt:lpstr>
      <vt:lpstr>Effective Monitoring Strategies (Part 1)</vt:lpstr>
      <vt:lpstr>Effective Monitoring Strategies (Part 2)</vt:lpstr>
      <vt:lpstr>Common Challenges in Implementing Monitoring Strategies</vt:lpstr>
      <vt:lpstr>Polling Question #2</vt:lpstr>
      <vt:lpstr>Best Practices for Implementing User Access Controls</vt:lpstr>
      <vt:lpstr>Key Takeaways</vt:lpstr>
      <vt:lpstr>Closing Polling Question</vt:lpstr>
      <vt:lpstr>Open Discussion and Q&amp;A</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User Access Controls and Monitoring Strategies for Financial Auditors</dc:title>
  <dc:subject/>
  <dc:creator>Ramone Weyerhaeuser</dc:creator>
  <cp:keywords/>
  <dc:description/>
  <cp:lastModifiedBy>Heidi Rinkel</cp:lastModifiedBy>
  <cp:revision>2</cp:revision>
  <dcterms:created xsi:type="dcterms:W3CDTF">2024-05-09T23:42:59Z</dcterms:created>
  <dcterms:modified xsi:type="dcterms:W3CDTF">2024-05-10T02:08:40Z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0x010100B9E246E5D324C24FBAE3DA3A6EB37D94</vt:lpwstr>
  </property>
  <property fmtid="{D5CDD505-2E9C-101B-9397-08002B2CF9AE}" pid="3" name="_dlc_DocIdItemGuid">
    <vt:lpwstr>d9581a6b-85e5-4200-b12d-937f8f078712</vt:lpwstr>
  </property>
</Properties>
</file>