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1"/>
  </p:notesMasterIdLst>
  <p:handoutMasterIdLst>
    <p:handoutMasterId r:id="rId22"/>
  </p:handoutMasterIdLst>
  <p:sldIdLst>
    <p:sldId id="259" r:id="rId2"/>
    <p:sldId id="343" r:id="rId3"/>
    <p:sldId id="442" r:id="rId4"/>
    <p:sldId id="287" r:id="rId5"/>
    <p:sldId id="443" r:id="rId6"/>
    <p:sldId id="444" r:id="rId7"/>
    <p:sldId id="445" r:id="rId8"/>
    <p:sldId id="446" r:id="rId9"/>
    <p:sldId id="428" r:id="rId10"/>
    <p:sldId id="447" r:id="rId11"/>
    <p:sldId id="448" r:id="rId12"/>
    <p:sldId id="449" r:id="rId13"/>
    <p:sldId id="372" r:id="rId14"/>
    <p:sldId id="450" r:id="rId15"/>
    <p:sldId id="451" r:id="rId16"/>
    <p:sldId id="452" r:id="rId17"/>
    <p:sldId id="457" r:id="rId18"/>
    <p:sldId id="431" r:id="rId19"/>
    <p:sldId id="351" r:id="rId20"/>
  </p:sldIdLst>
  <p:sldSz cx="12198350" cy="6859588"/>
  <p:notesSz cx="6858000" cy="9144000"/>
  <p:embeddedFontLst>
    <p:embeddedFont>
      <p:font typeface="Ubuntu" panose="020B0504030602030204" pitchFamily="34" charset="0"/>
      <p:regular r:id="rId23"/>
      <p:bold r:id="rId24"/>
      <p:italic r:id="rId25"/>
      <p:boldItalic r:id="rId26"/>
    </p:embeddedFont>
    <p:embeddedFont>
      <p:font typeface="Ubuntu Light" panose="020B0304030602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Presentation" id="{2BEAB489-4043-415B-9050-EB4AD539AF0C}">
          <p14:sldIdLst>
            <p14:sldId id="259"/>
            <p14:sldId id="343"/>
            <p14:sldId id="442"/>
            <p14:sldId id="287"/>
            <p14:sldId id="443"/>
            <p14:sldId id="444"/>
            <p14:sldId id="445"/>
            <p14:sldId id="446"/>
            <p14:sldId id="428"/>
            <p14:sldId id="447"/>
            <p14:sldId id="448"/>
            <p14:sldId id="449"/>
            <p14:sldId id="372"/>
            <p14:sldId id="450"/>
            <p14:sldId id="451"/>
            <p14:sldId id="452"/>
            <p14:sldId id="457"/>
            <p14:sldId id="431"/>
            <p14:sldId id="351"/>
          </p14:sldIdLst>
        </p14:section>
      </p14:sectionLst>
    </p:ext>
    <p:ext uri="{EFAFB233-063F-42B5-8137-9DF3F51BA10A}">
      <p15:sldGuideLst xmlns:p15="http://schemas.microsoft.com/office/powerpoint/2012/main">
        <p15:guide id="1" orient="horz" pos="182">
          <p15:clr>
            <a:srgbClr val="A4A3A4"/>
          </p15:clr>
        </p15:guide>
        <p15:guide id="2" orient="horz" pos="948">
          <p15:clr>
            <a:srgbClr val="A4A3A4"/>
          </p15:clr>
        </p15:guide>
        <p15:guide id="3" orient="horz" pos="777">
          <p15:clr>
            <a:srgbClr val="A4A3A4"/>
          </p15:clr>
        </p15:guide>
        <p15:guide id="4" orient="horz" pos="4020">
          <p15:clr>
            <a:srgbClr val="A4A3A4"/>
          </p15:clr>
        </p15:guide>
        <p15:guide id="5" pos="396">
          <p15:clr>
            <a:srgbClr val="A4A3A4"/>
          </p15:clr>
        </p15:guide>
        <p15:guide id="6" pos="72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C1E4"/>
    <a:srgbClr val="FFFFFF"/>
    <a:srgbClr val="7A7A7A"/>
    <a:srgbClr val="000000"/>
    <a:srgbClr val="F2F2F2"/>
    <a:srgbClr val="28A2D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4" autoAdjust="0"/>
    <p:restoredTop sz="94679"/>
  </p:normalViewPr>
  <p:slideViewPr>
    <p:cSldViewPr snapToObjects="1">
      <p:cViewPr varScale="1">
        <p:scale>
          <a:sx n="102" d="100"/>
          <a:sy n="102" d="100"/>
        </p:scale>
        <p:origin x="1086" y="108"/>
      </p:cViewPr>
      <p:guideLst>
        <p:guide orient="horz" pos="182"/>
        <p:guide orient="horz" pos="948"/>
        <p:guide orient="horz" pos="777"/>
        <p:guide orient="horz" pos="4020"/>
        <p:guide pos="396"/>
        <p:guide pos="7286"/>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87" d="100"/>
          <a:sy n="87"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3EA1B1-7F04-4671-A07E-E4F74CDE468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4BACE2A-9AEF-41B5-8D21-130B93696330}">
      <dgm:prSet phldrT="[Text]"/>
      <dgm:spPr>
        <a:solidFill>
          <a:schemeClr val="accent5">
            <a:lumMod val="75000"/>
            <a:alpha val="86000"/>
          </a:schemeClr>
        </a:solidFill>
      </dgm:spPr>
      <dgm:t>
        <a:bodyPr/>
        <a:lstStyle/>
        <a:p>
          <a:r>
            <a:rPr lang="en-US"/>
            <a:t>Improve department productivity</a:t>
          </a:r>
          <a:endParaRPr lang="en-US" dirty="0">
            <a:solidFill>
              <a:schemeClr val="bg1"/>
            </a:solidFill>
          </a:endParaRPr>
        </a:p>
      </dgm:t>
    </dgm:pt>
    <dgm:pt modelId="{A410EC46-A951-47BC-8064-54DCB8E2C91F}" type="parTrans" cxnId="{8BFC5ACA-84B0-4904-ABF9-E22F2876488C}">
      <dgm:prSet/>
      <dgm:spPr/>
      <dgm:t>
        <a:bodyPr/>
        <a:lstStyle/>
        <a:p>
          <a:endParaRPr lang="en-US"/>
        </a:p>
      </dgm:t>
    </dgm:pt>
    <dgm:pt modelId="{3B50693D-D87F-4C32-88F0-76C02F5DA4A9}" type="sibTrans" cxnId="{8BFC5ACA-84B0-4904-ABF9-E22F2876488C}">
      <dgm:prSet/>
      <dgm:spPr/>
      <dgm:t>
        <a:bodyPr/>
        <a:lstStyle/>
        <a:p>
          <a:endParaRPr lang="en-US"/>
        </a:p>
      </dgm:t>
    </dgm:pt>
    <dgm:pt modelId="{BD13C893-E7C9-AE42-AF31-E1AAB20EBFEF}">
      <dgm:prSet/>
      <dgm:spPr>
        <a:solidFill>
          <a:schemeClr val="accent5"/>
        </a:solidFill>
      </dgm:spPr>
      <dgm:t>
        <a:bodyPr/>
        <a:lstStyle/>
        <a:p>
          <a:r>
            <a:rPr lang="en-US"/>
            <a:t>Improve efficiency/realization rates</a:t>
          </a:r>
          <a:endParaRPr lang="en-US" dirty="0"/>
        </a:p>
      </dgm:t>
    </dgm:pt>
    <dgm:pt modelId="{50111005-2FD1-4041-B616-6149A4A7F9E2}" type="parTrans" cxnId="{67E52771-7BBB-484A-9174-1422E8114D76}">
      <dgm:prSet/>
      <dgm:spPr/>
      <dgm:t>
        <a:bodyPr/>
        <a:lstStyle/>
        <a:p>
          <a:endParaRPr lang="en-US"/>
        </a:p>
      </dgm:t>
    </dgm:pt>
    <dgm:pt modelId="{3E77D8BE-8187-8148-823F-4119A8F9C102}" type="sibTrans" cxnId="{67E52771-7BBB-484A-9174-1422E8114D76}">
      <dgm:prSet/>
      <dgm:spPr/>
      <dgm:t>
        <a:bodyPr/>
        <a:lstStyle/>
        <a:p>
          <a:endParaRPr lang="en-US"/>
        </a:p>
      </dgm:t>
    </dgm:pt>
    <dgm:pt modelId="{8A713AE6-4337-3E4B-8E9F-A3AB0877751A}">
      <dgm:prSet/>
      <dgm:spPr>
        <a:solidFill>
          <a:schemeClr val="accent5"/>
        </a:solidFill>
      </dgm:spPr>
      <dgm:t>
        <a:bodyPr/>
        <a:lstStyle/>
        <a:p>
          <a:r>
            <a:rPr lang="en-US"/>
            <a:t>Obtain certifications (CPA, CIA, CCUIA, etc.)</a:t>
          </a:r>
          <a:endParaRPr lang="en-US" dirty="0"/>
        </a:p>
      </dgm:t>
    </dgm:pt>
    <dgm:pt modelId="{8FE3BC84-D460-A241-98B3-D3EDD726DB0A}" type="parTrans" cxnId="{71476D8C-D626-0145-9D4B-6348C1A3B4A6}">
      <dgm:prSet/>
      <dgm:spPr/>
      <dgm:t>
        <a:bodyPr/>
        <a:lstStyle/>
        <a:p>
          <a:endParaRPr lang="en-US"/>
        </a:p>
      </dgm:t>
    </dgm:pt>
    <dgm:pt modelId="{C5B02B3B-9EB2-F447-B0A5-1CC20E02F37F}" type="sibTrans" cxnId="{71476D8C-D626-0145-9D4B-6348C1A3B4A6}">
      <dgm:prSet/>
      <dgm:spPr/>
      <dgm:t>
        <a:bodyPr/>
        <a:lstStyle/>
        <a:p>
          <a:endParaRPr lang="en-US"/>
        </a:p>
      </dgm:t>
    </dgm:pt>
    <dgm:pt modelId="{89EA348E-7BB3-0645-84FD-D88FED544040}">
      <dgm:prSet/>
      <dgm:spPr>
        <a:solidFill>
          <a:schemeClr val="accent5"/>
        </a:solidFill>
      </dgm:spPr>
      <dgm:t>
        <a:bodyPr/>
        <a:lstStyle/>
        <a:p>
          <a:r>
            <a:rPr lang="en-US" dirty="0"/>
            <a:t>Promote from within</a:t>
          </a:r>
        </a:p>
      </dgm:t>
    </dgm:pt>
    <dgm:pt modelId="{3A9087E9-C335-EB4E-B3C8-08A18DF0DE1E}" type="parTrans" cxnId="{16968CD3-3D49-9C45-97E1-55ADD6ECA34D}">
      <dgm:prSet/>
      <dgm:spPr/>
      <dgm:t>
        <a:bodyPr/>
        <a:lstStyle/>
        <a:p>
          <a:endParaRPr lang="en-US"/>
        </a:p>
      </dgm:t>
    </dgm:pt>
    <dgm:pt modelId="{095E7D67-1B1E-004C-BA25-0104C3B4C2DC}" type="sibTrans" cxnId="{16968CD3-3D49-9C45-97E1-55ADD6ECA34D}">
      <dgm:prSet/>
      <dgm:spPr/>
      <dgm:t>
        <a:bodyPr/>
        <a:lstStyle/>
        <a:p>
          <a:endParaRPr lang="en-US"/>
        </a:p>
      </dgm:t>
    </dgm:pt>
    <dgm:pt modelId="{7DFB62CE-D9AB-374D-A4CE-7E542E1C56E3}">
      <dgm:prSet/>
      <dgm:spPr>
        <a:solidFill>
          <a:schemeClr val="accent5"/>
        </a:solidFill>
      </dgm:spPr>
      <dgm:t>
        <a:bodyPr/>
        <a:lstStyle/>
        <a:p>
          <a:r>
            <a:rPr lang="en-US"/>
            <a:t>Improve audit turnaround time</a:t>
          </a:r>
          <a:endParaRPr lang="en-US" dirty="0"/>
        </a:p>
      </dgm:t>
    </dgm:pt>
    <dgm:pt modelId="{23E2198A-919B-9643-8864-E33DE4BE5CC1}" type="parTrans" cxnId="{925A7A81-1094-1145-87AA-F5CCB0139B25}">
      <dgm:prSet/>
      <dgm:spPr/>
      <dgm:t>
        <a:bodyPr/>
        <a:lstStyle/>
        <a:p>
          <a:endParaRPr lang="en-US"/>
        </a:p>
      </dgm:t>
    </dgm:pt>
    <dgm:pt modelId="{6100639C-B8FB-994D-890D-8160A4B7F54A}" type="sibTrans" cxnId="{925A7A81-1094-1145-87AA-F5CCB0139B25}">
      <dgm:prSet/>
      <dgm:spPr/>
      <dgm:t>
        <a:bodyPr/>
        <a:lstStyle/>
        <a:p>
          <a:endParaRPr lang="en-US"/>
        </a:p>
      </dgm:t>
    </dgm:pt>
    <dgm:pt modelId="{8D579F10-B18C-784C-AC65-9242255DC9B2}">
      <dgm:prSet/>
      <dgm:spPr>
        <a:solidFill>
          <a:schemeClr val="accent5"/>
        </a:solidFill>
      </dgm:spPr>
      <dgm:t>
        <a:bodyPr/>
        <a:lstStyle/>
        <a:p>
          <a:r>
            <a:rPr lang="en-US"/>
            <a:t>Implement post-engagement surveys</a:t>
          </a:r>
          <a:endParaRPr lang="en-US" dirty="0"/>
        </a:p>
      </dgm:t>
    </dgm:pt>
    <dgm:pt modelId="{9EF9099B-332D-4C4F-8A81-EA993FC2AC2A}" type="parTrans" cxnId="{3046AD8A-0497-8646-A0EA-7D8CACF6EA18}">
      <dgm:prSet/>
      <dgm:spPr/>
      <dgm:t>
        <a:bodyPr/>
        <a:lstStyle/>
        <a:p>
          <a:endParaRPr lang="en-US"/>
        </a:p>
      </dgm:t>
    </dgm:pt>
    <dgm:pt modelId="{1997DCCB-4F7A-B843-A7F7-58DC314015FA}" type="sibTrans" cxnId="{3046AD8A-0497-8646-A0EA-7D8CACF6EA18}">
      <dgm:prSet/>
      <dgm:spPr/>
      <dgm:t>
        <a:bodyPr/>
        <a:lstStyle/>
        <a:p>
          <a:endParaRPr lang="en-US"/>
        </a:p>
      </dgm:t>
    </dgm:pt>
    <dgm:pt modelId="{B5F519BE-5FBB-7947-8139-94E0A9AA600A}">
      <dgm:prSet/>
      <dgm:spPr>
        <a:solidFill>
          <a:schemeClr val="accent5"/>
        </a:solidFill>
      </dgm:spPr>
      <dgm:t>
        <a:bodyPr/>
        <a:lstStyle/>
        <a:p>
          <a:r>
            <a:rPr lang="en-US"/>
            <a:t>Transparency and accountability initiatives</a:t>
          </a:r>
          <a:endParaRPr lang="en-US" dirty="0"/>
        </a:p>
      </dgm:t>
    </dgm:pt>
    <dgm:pt modelId="{A56551C3-3405-5441-8C91-9419EAA5CD0E}" type="parTrans" cxnId="{57D984FA-198B-BF49-92F1-C0347A575B00}">
      <dgm:prSet/>
      <dgm:spPr/>
      <dgm:t>
        <a:bodyPr/>
        <a:lstStyle/>
        <a:p>
          <a:endParaRPr lang="en-US"/>
        </a:p>
      </dgm:t>
    </dgm:pt>
    <dgm:pt modelId="{8E3C6F1E-5223-3F4C-9315-704314B8C960}" type="sibTrans" cxnId="{57D984FA-198B-BF49-92F1-C0347A575B00}">
      <dgm:prSet/>
      <dgm:spPr/>
      <dgm:t>
        <a:bodyPr/>
        <a:lstStyle/>
        <a:p>
          <a:endParaRPr lang="en-US"/>
        </a:p>
      </dgm:t>
    </dgm:pt>
    <dgm:pt modelId="{FDF3C6E3-B0E2-6641-8A6A-4B67952B7028}">
      <dgm:prSet/>
      <dgm:spPr/>
    </dgm:pt>
    <dgm:pt modelId="{79288DE5-31C0-2B44-AE31-19AFB4ED7CC7}" type="parTrans" cxnId="{31BDFE9B-3E27-9A49-B77D-CB6E6E2FE3CB}">
      <dgm:prSet/>
      <dgm:spPr/>
      <dgm:t>
        <a:bodyPr/>
        <a:lstStyle/>
        <a:p>
          <a:endParaRPr lang="en-US"/>
        </a:p>
      </dgm:t>
    </dgm:pt>
    <dgm:pt modelId="{FE70ACF2-F875-DD41-838C-6D37F46352FC}" type="sibTrans" cxnId="{31BDFE9B-3E27-9A49-B77D-CB6E6E2FE3CB}">
      <dgm:prSet/>
      <dgm:spPr/>
      <dgm:t>
        <a:bodyPr/>
        <a:lstStyle/>
        <a:p>
          <a:endParaRPr lang="en-US"/>
        </a:p>
      </dgm:t>
    </dgm:pt>
    <dgm:pt modelId="{BC6A39B2-2D01-4D2B-8E34-1FDB234387DD}" type="pres">
      <dgm:prSet presAssocID="{103EA1B1-7F04-4671-A07E-E4F74CDE4684}" presName="Name0" presStyleCnt="0">
        <dgm:presLayoutVars>
          <dgm:chMax val="7"/>
          <dgm:chPref val="7"/>
          <dgm:dir/>
        </dgm:presLayoutVars>
      </dgm:prSet>
      <dgm:spPr/>
    </dgm:pt>
    <dgm:pt modelId="{D56B4D89-A7E2-485D-BE9C-640F5688A4B2}" type="pres">
      <dgm:prSet presAssocID="{103EA1B1-7F04-4671-A07E-E4F74CDE4684}" presName="Name1" presStyleCnt="0"/>
      <dgm:spPr/>
    </dgm:pt>
    <dgm:pt modelId="{AB7B83CD-77CE-437A-AB57-AB0F5857FD1F}" type="pres">
      <dgm:prSet presAssocID="{103EA1B1-7F04-4671-A07E-E4F74CDE4684}" presName="cycle" presStyleCnt="0"/>
      <dgm:spPr/>
    </dgm:pt>
    <dgm:pt modelId="{5B94B335-EEF9-4725-8C96-6DAE50653708}" type="pres">
      <dgm:prSet presAssocID="{103EA1B1-7F04-4671-A07E-E4F74CDE4684}" presName="srcNode" presStyleLbl="node1" presStyleIdx="0" presStyleCnt="7"/>
      <dgm:spPr/>
    </dgm:pt>
    <dgm:pt modelId="{CD71B300-B5C7-47BA-951B-5197FFCBE282}" type="pres">
      <dgm:prSet presAssocID="{103EA1B1-7F04-4671-A07E-E4F74CDE4684}" presName="conn" presStyleLbl="parChTrans1D2" presStyleIdx="0" presStyleCnt="1"/>
      <dgm:spPr/>
    </dgm:pt>
    <dgm:pt modelId="{BD78335D-1A08-445F-96BD-F9BECB96A42D}" type="pres">
      <dgm:prSet presAssocID="{103EA1B1-7F04-4671-A07E-E4F74CDE4684}" presName="extraNode" presStyleLbl="node1" presStyleIdx="0" presStyleCnt="7"/>
      <dgm:spPr/>
    </dgm:pt>
    <dgm:pt modelId="{D1DBD9AC-4D11-4A95-98E2-D2EE0AE27B4D}" type="pres">
      <dgm:prSet presAssocID="{103EA1B1-7F04-4671-A07E-E4F74CDE4684}" presName="dstNode" presStyleLbl="node1" presStyleIdx="0" presStyleCnt="7"/>
      <dgm:spPr/>
    </dgm:pt>
    <dgm:pt modelId="{B6E5BC6E-19FD-4285-8FBB-EBAE877937B6}" type="pres">
      <dgm:prSet presAssocID="{64BACE2A-9AEF-41B5-8D21-130B93696330}" presName="text_1" presStyleLbl="node1" presStyleIdx="0" presStyleCnt="7">
        <dgm:presLayoutVars>
          <dgm:bulletEnabled val="1"/>
        </dgm:presLayoutVars>
      </dgm:prSet>
      <dgm:spPr/>
    </dgm:pt>
    <dgm:pt modelId="{39220A43-8F3C-479D-B5A8-FB4E48D22A49}" type="pres">
      <dgm:prSet presAssocID="{64BACE2A-9AEF-41B5-8D21-130B93696330}" presName="accent_1" presStyleCnt="0"/>
      <dgm:spPr/>
    </dgm:pt>
    <dgm:pt modelId="{8B6BCAC9-E1DF-49CD-8983-AAEEB4B04DEE}" type="pres">
      <dgm:prSet presAssocID="{64BACE2A-9AEF-41B5-8D21-130B93696330}" presName="accentRepeatNode" presStyleLbl="solidFgAcc1" presStyleIdx="0" presStyleCnt="7"/>
      <dgm:spPr>
        <a:solidFill>
          <a:srgbClr val="6EC1E4"/>
        </a:solidFill>
      </dgm:spPr>
    </dgm:pt>
    <dgm:pt modelId="{6784F418-7159-3247-99E1-73B8A625DCD9}" type="pres">
      <dgm:prSet presAssocID="{BD13C893-E7C9-AE42-AF31-E1AAB20EBFEF}" presName="text_2" presStyleLbl="node1" presStyleIdx="1" presStyleCnt="7">
        <dgm:presLayoutVars>
          <dgm:bulletEnabled val="1"/>
        </dgm:presLayoutVars>
      </dgm:prSet>
      <dgm:spPr/>
    </dgm:pt>
    <dgm:pt modelId="{836FDFBC-949D-664E-ACCE-E62D79831C77}" type="pres">
      <dgm:prSet presAssocID="{BD13C893-E7C9-AE42-AF31-E1AAB20EBFEF}" presName="accent_2" presStyleCnt="0"/>
      <dgm:spPr/>
    </dgm:pt>
    <dgm:pt modelId="{1247B438-FE13-DF4F-817C-60BA7A461E7E}" type="pres">
      <dgm:prSet presAssocID="{BD13C893-E7C9-AE42-AF31-E1AAB20EBFEF}" presName="accentRepeatNode" presStyleLbl="solidFgAcc1" presStyleIdx="1" presStyleCnt="7"/>
      <dgm:spPr>
        <a:solidFill>
          <a:schemeClr val="accent3"/>
        </a:solidFill>
      </dgm:spPr>
    </dgm:pt>
    <dgm:pt modelId="{0BAFD8AA-B025-E049-9361-581B846C056F}" type="pres">
      <dgm:prSet presAssocID="{8A713AE6-4337-3E4B-8E9F-A3AB0877751A}" presName="text_3" presStyleLbl="node1" presStyleIdx="2" presStyleCnt="7">
        <dgm:presLayoutVars>
          <dgm:bulletEnabled val="1"/>
        </dgm:presLayoutVars>
      </dgm:prSet>
      <dgm:spPr/>
    </dgm:pt>
    <dgm:pt modelId="{17AA3139-DF29-7B4D-9FA3-1CB600F82070}" type="pres">
      <dgm:prSet presAssocID="{8A713AE6-4337-3E4B-8E9F-A3AB0877751A}" presName="accent_3" presStyleCnt="0"/>
      <dgm:spPr/>
    </dgm:pt>
    <dgm:pt modelId="{8037AAC6-210D-124B-807F-1B24DAC2395D}" type="pres">
      <dgm:prSet presAssocID="{8A713AE6-4337-3E4B-8E9F-A3AB0877751A}" presName="accentRepeatNode" presStyleLbl="solidFgAcc1" presStyleIdx="2" presStyleCnt="7"/>
      <dgm:spPr>
        <a:solidFill>
          <a:schemeClr val="accent3"/>
        </a:solidFill>
      </dgm:spPr>
    </dgm:pt>
    <dgm:pt modelId="{01EC6DB6-A901-F54B-9721-C23115BBC101}" type="pres">
      <dgm:prSet presAssocID="{89EA348E-7BB3-0645-84FD-D88FED544040}" presName="text_4" presStyleLbl="node1" presStyleIdx="3" presStyleCnt="7">
        <dgm:presLayoutVars>
          <dgm:bulletEnabled val="1"/>
        </dgm:presLayoutVars>
      </dgm:prSet>
      <dgm:spPr/>
    </dgm:pt>
    <dgm:pt modelId="{488AECE7-8C68-0E41-89B6-E73236A2BD5E}" type="pres">
      <dgm:prSet presAssocID="{89EA348E-7BB3-0645-84FD-D88FED544040}" presName="accent_4" presStyleCnt="0"/>
      <dgm:spPr/>
    </dgm:pt>
    <dgm:pt modelId="{A8067FB0-F9D4-294C-B9CB-AF29D914C3D1}" type="pres">
      <dgm:prSet presAssocID="{89EA348E-7BB3-0645-84FD-D88FED544040}" presName="accentRepeatNode" presStyleLbl="solidFgAcc1" presStyleIdx="3" presStyleCnt="7"/>
      <dgm:spPr>
        <a:solidFill>
          <a:schemeClr val="accent3"/>
        </a:solidFill>
      </dgm:spPr>
    </dgm:pt>
    <dgm:pt modelId="{E949536F-5BF2-4C44-AABB-F2AF8C7B029F}" type="pres">
      <dgm:prSet presAssocID="{7DFB62CE-D9AB-374D-A4CE-7E542E1C56E3}" presName="text_5" presStyleLbl="node1" presStyleIdx="4" presStyleCnt="7">
        <dgm:presLayoutVars>
          <dgm:bulletEnabled val="1"/>
        </dgm:presLayoutVars>
      </dgm:prSet>
      <dgm:spPr/>
    </dgm:pt>
    <dgm:pt modelId="{32E4DBCD-CEC0-314C-AFD4-12561532B03B}" type="pres">
      <dgm:prSet presAssocID="{7DFB62CE-D9AB-374D-A4CE-7E542E1C56E3}" presName="accent_5" presStyleCnt="0"/>
      <dgm:spPr/>
    </dgm:pt>
    <dgm:pt modelId="{4CCB4258-AAC7-3A4A-BFC5-AE653A7D88C0}" type="pres">
      <dgm:prSet presAssocID="{7DFB62CE-D9AB-374D-A4CE-7E542E1C56E3}" presName="accentRepeatNode" presStyleLbl="solidFgAcc1" presStyleIdx="4" presStyleCnt="7"/>
      <dgm:spPr>
        <a:solidFill>
          <a:schemeClr val="accent3"/>
        </a:solidFill>
      </dgm:spPr>
    </dgm:pt>
    <dgm:pt modelId="{1955F70C-3952-8040-A8B5-914C7903365D}" type="pres">
      <dgm:prSet presAssocID="{8D579F10-B18C-784C-AC65-9242255DC9B2}" presName="text_6" presStyleLbl="node1" presStyleIdx="5" presStyleCnt="7">
        <dgm:presLayoutVars>
          <dgm:bulletEnabled val="1"/>
        </dgm:presLayoutVars>
      </dgm:prSet>
      <dgm:spPr/>
    </dgm:pt>
    <dgm:pt modelId="{B59EF663-43D6-D045-ABF4-FE3076AD8EAA}" type="pres">
      <dgm:prSet presAssocID="{8D579F10-B18C-784C-AC65-9242255DC9B2}" presName="accent_6" presStyleCnt="0"/>
      <dgm:spPr/>
    </dgm:pt>
    <dgm:pt modelId="{D8802DF3-A510-904E-8F5F-66A88F3BC3BB}" type="pres">
      <dgm:prSet presAssocID="{8D579F10-B18C-784C-AC65-9242255DC9B2}" presName="accentRepeatNode" presStyleLbl="solidFgAcc1" presStyleIdx="5" presStyleCnt="7"/>
      <dgm:spPr>
        <a:solidFill>
          <a:schemeClr val="accent3"/>
        </a:solidFill>
      </dgm:spPr>
    </dgm:pt>
    <dgm:pt modelId="{82660F29-2C0A-A043-858C-FE7FE2527E44}" type="pres">
      <dgm:prSet presAssocID="{B5F519BE-5FBB-7947-8139-94E0A9AA600A}" presName="text_7" presStyleLbl="node1" presStyleIdx="6" presStyleCnt="7">
        <dgm:presLayoutVars>
          <dgm:bulletEnabled val="1"/>
        </dgm:presLayoutVars>
      </dgm:prSet>
      <dgm:spPr/>
    </dgm:pt>
    <dgm:pt modelId="{0801D4B6-8E17-354A-8EC2-EB8DF29B5825}" type="pres">
      <dgm:prSet presAssocID="{B5F519BE-5FBB-7947-8139-94E0A9AA600A}" presName="accent_7" presStyleCnt="0"/>
      <dgm:spPr/>
    </dgm:pt>
    <dgm:pt modelId="{836BF736-558E-694B-9044-2EBAE2F04AC8}" type="pres">
      <dgm:prSet presAssocID="{B5F519BE-5FBB-7947-8139-94E0A9AA600A}" presName="accentRepeatNode" presStyleLbl="solidFgAcc1" presStyleIdx="6" presStyleCnt="7"/>
      <dgm:spPr>
        <a:solidFill>
          <a:schemeClr val="accent3"/>
        </a:solidFill>
      </dgm:spPr>
    </dgm:pt>
  </dgm:ptLst>
  <dgm:cxnLst>
    <dgm:cxn modelId="{6DD89E1D-7922-7A49-9A21-494E8B998716}" type="presOf" srcId="{89EA348E-7BB3-0645-84FD-D88FED544040}" destId="{01EC6DB6-A901-F54B-9721-C23115BBC101}" srcOrd="0" destOrd="0" presId="urn:microsoft.com/office/officeart/2008/layout/VerticalCurvedList"/>
    <dgm:cxn modelId="{C5D50637-48BD-44B0-AB74-32504C2A6A37}" type="presOf" srcId="{103EA1B1-7F04-4671-A07E-E4F74CDE4684}" destId="{BC6A39B2-2D01-4D2B-8E34-1FDB234387DD}" srcOrd="0" destOrd="0" presId="urn:microsoft.com/office/officeart/2008/layout/VerticalCurvedList"/>
    <dgm:cxn modelId="{6C9EFA49-4EC4-894D-A4B6-BABC106C286A}" type="presOf" srcId="{8D579F10-B18C-784C-AC65-9242255DC9B2}" destId="{1955F70C-3952-8040-A8B5-914C7903365D}" srcOrd="0" destOrd="0" presId="urn:microsoft.com/office/officeart/2008/layout/VerticalCurvedList"/>
    <dgm:cxn modelId="{67E52771-7BBB-484A-9174-1422E8114D76}" srcId="{103EA1B1-7F04-4671-A07E-E4F74CDE4684}" destId="{BD13C893-E7C9-AE42-AF31-E1AAB20EBFEF}" srcOrd="1" destOrd="0" parTransId="{50111005-2FD1-4041-B616-6149A4A7F9E2}" sibTransId="{3E77D8BE-8187-8148-823F-4119A8F9C102}"/>
    <dgm:cxn modelId="{925A7A81-1094-1145-87AA-F5CCB0139B25}" srcId="{103EA1B1-7F04-4671-A07E-E4F74CDE4684}" destId="{7DFB62CE-D9AB-374D-A4CE-7E542E1C56E3}" srcOrd="4" destOrd="0" parTransId="{23E2198A-919B-9643-8864-E33DE4BE5CC1}" sibTransId="{6100639C-B8FB-994D-890D-8160A4B7F54A}"/>
    <dgm:cxn modelId="{3046AD8A-0497-8646-A0EA-7D8CACF6EA18}" srcId="{103EA1B1-7F04-4671-A07E-E4F74CDE4684}" destId="{8D579F10-B18C-784C-AC65-9242255DC9B2}" srcOrd="5" destOrd="0" parTransId="{9EF9099B-332D-4C4F-8A81-EA993FC2AC2A}" sibTransId="{1997DCCB-4F7A-B843-A7F7-58DC314015FA}"/>
    <dgm:cxn modelId="{71476D8C-D626-0145-9D4B-6348C1A3B4A6}" srcId="{103EA1B1-7F04-4671-A07E-E4F74CDE4684}" destId="{8A713AE6-4337-3E4B-8E9F-A3AB0877751A}" srcOrd="2" destOrd="0" parTransId="{8FE3BC84-D460-A241-98B3-D3EDD726DB0A}" sibTransId="{C5B02B3B-9EB2-F447-B0A5-1CC20E02F37F}"/>
    <dgm:cxn modelId="{31BDFE9B-3E27-9A49-B77D-CB6E6E2FE3CB}" srcId="{103EA1B1-7F04-4671-A07E-E4F74CDE4684}" destId="{FDF3C6E3-B0E2-6641-8A6A-4B67952B7028}" srcOrd="7" destOrd="0" parTransId="{79288DE5-31C0-2B44-AE31-19AFB4ED7CC7}" sibTransId="{FE70ACF2-F875-DD41-838C-6D37F46352FC}"/>
    <dgm:cxn modelId="{58039DA6-767F-4AB1-A96E-1DBBBCC02BB1}" type="presOf" srcId="{3B50693D-D87F-4C32-88F0-76C02F5DA4A9}" destId="{CD71B300-B5C7-47BA-951B-5197FFCBE282}" srcOrd="0" destOrd="0" presId="urn:microsoft.com/office/officeart/2008/layout/VerticalCurvedList"/>
    <dgm:cxn modelId="{62CD9AAE-AC11-4377-8FD5-D682CD7E5E3A}" type="presOf" srcId="{64BACE2A-9AEF-41B5-8D21-130B93696330}" destId="{B6E5BC6E-19FD-4285-8FBB-EBAE877937B6}" srcOrd="0" destOrd="0" presId="urn:microsoft.com/office/officeart/2008/layout/VerticalCurvedList"/>
    <dgm:cxn modelId="{55BB05BF-649C-2B42-B21D-513C0A322282}" type="presOf" srcId="{8A713AE6-4337-3E4B-8E9F-A3AB0877751A}" destId="{0BAFD8AA-B025-E049-9361-581B846C056F}" srcOrd="0" destOrd="0" presId="urn:microsoft.com/office/officeart/2008/layout/VerticalCurvedList"/>
    <dgm:cxn modelId="{C20239C1-8535-4A41-8549-5D6DABF92654}" type="presOf" srcId="{B5F519BE-5FBB-7947-8139-94E0A9AA600A}" destId="{82660F29-2C0A-A043-858C-FE7FE2527E44}" srcOrd="0" destOrd="0" presId="urn:microsoft.com/office/officeart/2008/layout/VerticalCurvedList"/>
    <dgm:cxn modelId="{8BFC5ACA-84B0-4904-ABF9-E22F2876488C}" srcId="{103EA1B1-7F04-4671-A07E-E4F74CDE4684}" destId="{64BACE2A-9AEF-41B5-8D21-130B93696330}" srcOrd="0" destOrd="0" parTransId="{A410EC46-A951-47BC-8064-54DCB8E2C91F}" sibTransId="{3B50693D-D87F-4C32-88F0-76C02F5DA4A9}"/>
    <dgm:cxn modelId="{16968CD3-3D49-9C45-97E1-55ADD6ECA34D}" srcId="{103EA1B1-7F04-4671-A07E-E4F74CDE4684}" destId="{89EA348E-7BB3-0645-84FD-D88FED544040}" srcOrd="3" destOrd="0" parTransId="{3A9087E9-C335-EB4E-B3C8-08A18DF0DE1E}" sibTransId="{095E7D67-1B1E-004C-BA25-0104C3B4C2DC}"/>
    <dgm:cxn modelId="{01BAC8D3-5541-0B45-9662-738702498ED4}" type="presOf" srcId="{7DFB62CE-D9AB-374D-A4CE-7E542E1C56E3}" destId="{E949536F-5BF2-4C44-AABB-F2AF8C7B029F}" srcOrd="0" destOrd="0" presId="urn:microsoft.com/office/officeart/2008/layout/VerticalCurvedList"/>
    <dgm:cxn modelId="{368F26E5-66EA-9B4F-BD86-8941080095DB}" type="presOf" srcId="{BD13C893-E7C9-AE42-AF31-E1AAB20EBFEF}" destId="{6784F418-7159-3247-99E1-73B8A625DCD9}" srcOrd="0" destOrd="0" presId="urn:microsoft.com/office/officeart/2008/layout/VerticalCurvedList"/>
    <dgm:cxn modelId="{57D984FA-198B-BF49-92F1-C0347A575B00}" srcId="{103EA1B1-7F04-4671-A07E-E4F74CDE4684}" destId="{B5F519BE-5FBB-7947-8139-94E0A9AA600A}" srcOrd="6" destOrd="0" parTransId="{A56551C3-3405-5441-8C91-9419EAA5CD0E}" sibTransId="{8E3C6F1E-5223-3F4C-9315-704314B8C960}"/>
    <dgm:cxn modelId="{BCD3260C-D90F-459B-9C65-AE2E3E0CCDDB}" type="presParOf" srcId="{BC6A39B2-2D01-4D2B-8E34-1FDB234387DD}" destId="{D56B4D89-A7E2-485D-BE9C-640F5688A4B2}" srcOrd="0" destOrd="0" presId="urn:microsoft.com/office/officeart/2008/layout/VerticalCurvedList"/>
    <dgm:cxn modelId="{9E19E474-2AEB-45E0-8A23-E743D2C414E7}" type="presParOf" srcId="{D56B4D89-A7E2-485D-BE9C-640F5688A4B2}" destId="{AB7B83CD-77CE-437A-AB57-AB0F5857FD1F}" srcOrd="0" destOrd="0" presId="urn:microsoft.com/office/officeart/2008/layout/VerticalCurvedList"/>
    <dgm:cxn modelId="{A93E45E7-310F-4D29-9522-569C641FE355}" type="presParOf" srcId="{AB7B83CD-77CE-437A-AB57-AB0F5857FD1F}" destId="{5B94B335-EEF9-4725-8C96-6DAE50653708}" srcOrd="0" destOrd="0" presId="urn:microsoft.com/office/officeart/2008/layout/VerticalCurvedList"/>
    <dgm:cxn modelId="{48DBB99C-542F-4231-9B7D-8AA2F5A4AACD}" type="presParOf" srcId="{AB7B83CD-77CE-437A-AB57-AB0F5857FD1F}" destId="{CD71B300-B5C7-47BA-951B-5197FFCBE282}" srcOrd="1" destOrd="0" presId="urn:microsoft.com/office/officeart/2008/layout/VerticalCurvedList"/>
    <dgm:cxn modelId="{B3D2CC66-8595-4542-AFF0-F5991C82B5CE}" type="presParOf" srcId="{AB7B83CD-77CE-437A-AB57-AB0F5857FD1F}" destId="{BD78335D-1A08-445F-96BD-F9BECB96A42D}" srcOrd="2" destOrd="0" presId="urn:microsoft.com/office/officeart/2008/layout/VerticalCurvedList"/>
    <dgm:cxn modelId="{F1E058F5-CF00-48B6-945A-603C93A273B6}" type="presParOf" srcId="{AB7B83CD-77CE-437A-AB57-AB0F5857FD1F}" destId="{D1DBD9AC-4D11-4A95-98E2-D2EE0AE27B4D}" srcOrd="3" destOrd="0" presId="urn:microsoft.com/office/officeart/2008/layout/VerticalCurvedList"/>
    <dgm:cxn modelId="{0F60D014-1088-4874-8759-35CFF231A8C3}" type="presParOf" srcId="{D56B4D89-A7E2-485D-BE9C-640F5688A4B2}" destId="{B6E5BC6E-19FD-4285-8FBB-EBAE877937B6}" srcOrd="1" destOrd="0" presId="urn:microsoft.com/office/officeart/2008/layout/VerticalCurvedList"/>
    <dgm:cxn modelId="{E1B0E087-DAA8-4203-BDC6-8011EF75A746}" type="presParOf" srcId="{D56B4D89-A7E2-485D-BE9C-640F5688A4B2}" destId="{39220A43-8F3C-479D-B5A8-FB4E48D22A49}" srcOrd="2" destOrd="0" presId="urn:microsoft.com/office/officeart/2008/layout/VerticalCurvedList"/>
    <dgm:cxn modelId="{E9FC81A1-55FF-4FEF-BB65-445EE91DD43C}" type="presParOf" srcId="{39220A43-8F3C-479D-B5A8-FB4E48D22A49}" destId="{8B6BCAC9-E1DF-49CD-8983-AAEEB4B04DEE}" srcOrd="0" destOrd="0" presId="urn:microsoft.com/office/officeart/2008/layout/VerticalCurvedList"/>
    <dgm:cxn modelId="{DCA6C138-96C7-9D40-B5E5-FCD110B2D745}" type="presParOf" srcId="{D56B4D89-A7E2-485D-BE9C-640F5688A4B2}" destId="{6784F418-7159-3247-99E1-73B8A625DCD9}" srcOrd="3" destOrd="0" presId="urn:microsoft.com/office/officeart/2008/layout/VerticalCurvedList"/>
    <dgm:cxn modelId="{52FD983C-70A2-5448-850E-C65D26B4957E}" type="presParOf" srcId="{D56B4D89-A7E2-485D-BE9C-640F5688A4B2}" destId="{836FDFBC-949D-664E-ACCE-E62D79831C77}" srcOrd="4" destOrd="0" presId="urn:microsoft.com/office/officeart/2008/layout/VerticalCurvedList"/>
    <dgm:cxn modelId="{6417EA0A-8399-9E4C-92FA-3C3393613772}" type="presParOf" srcId="{836FDFBC-949D-664E-ACCE-E62D79831C77}" destId="{1247B438-FE13-DF4F-817C-60BA7A461E7E}" srcOrd="0" destOrd="0" presId="urn:microsoft.com/office/officeart/2008/layout/VerticalCurvedList"/>
    <dgm:cxn modelId="{284EB484-DD93-134D-826D-F2CFB111B3D5}" type="presParOf" srcId="{D56B4D89-A7E2-485D-BE9C-640F5688A4B2}" destId="{0BAFD8AA-B025-E049-9361-581B846C056F}" srcOrd="5" destOrd="0" presId="urn:microsoft.com/office/officeart/2008/layout/VerticalCurvedList"/>
    <dgm:cxn modelId="{FCBC0041-1E9D-BF46-ADB2-3DB27C9EECC1}" type="presParOf" srcId="{D56B4D89-A7E2-485D-BE9C-640F5688A4B2}" destId="{17AA3139-DF29-7B4D-9FA3-1CB600F82070}" srcOrd="6" destOrd="0" presId="urn:microsoft.com/office/officeart/2008/layout/VerticalCurvedList"/>
    <dgm:cxn modelId="{605CE413-2AB2-A24C-9D21-8C3D2C1FE612}" type="presParOf" srcId="{17AA3139-DF29-7B4D-9FA3-1CB600F82070}" destId="{8037AAC6-210D-124B-807F-1B24DAC2395D}" srcOrd="0" destOrd="0" presId="urn:microsoft.com/office/officeart/2008/layout/VerticalCurvedList"/>
    <dgm:cxn modelId="{B7568D1E-B764-0548-A4EC-6CE35ED233A6}" type="presParOf" srcId="{D56B4D89-A7E2-485D-BE9C-640F5688A4B2}" destId="{01EC6DB6-A901-F54B-9721-C23115BBC101}" srcOrd="7" destOrd="0" presId="urn:microsoft.com/office/officeart/2008/layout/VerticalCurvedList"/>
    <dgm:cxn modelId="{F6E1AD78-9635-CD46-8848-AB5C763C9169}" type="presParOf" srcId="{D56B4D89-A7E2-485D-BE9C-640F5688A4B2}" destId="{488AECE7-8C68-0E41-89B6-E73236A2BD5E}" srcOrd="8" destOrd="0" presId="urn:microsoft.com/office/officeart/2008/layout/VerticalCurvedList"/>
    <dgm:cxn modelId="{9E236039-3FD5-B74B-AE9A-9B8099E5EF05}" type="presParOf" srcId="{488AECE7-8C68-0E41-89B6-E73236A2BD5E}" destId="{A8067FB0-F9D4-294C-B9CB-AF29D914C3D1}" srcOrd="0" destOrd="0" presId="urn:microsoft.com/office/officeart/2008/layout/VerticalCurvedList"/>
    <dgm:cxn modelId="{11A34615-7639-224B-A73C-5023ACFA09F7}" type="presParOf" srcId="{D56B4D89-A7E2-485D-BE9C-640F5688A4B2}" destId="{E949536F-5BF2-4C44-AABB-F2AF8C7B029F}" srcOrd="9" destOrd="0" presId="urn:microsoft.com/office/officeart/2008/layout/VerticalCurvedList"/>
    <dgm:cxn modelId="{B0BC22CB-FA71-3943-8230-2AEDB79CA667}" type="presParOf" srcId="{D56B4D89-A7E2-485D-BE9C-640F5688A4B2}" destId="{32E4DBCD-CEC0-314C-AFD4-12561532B03B}" srcOrd="10" destOrd="0" presId="urn:microsoft.com/office/officeart/2008/layout/VerticalCurvedList"/>
    <dgm:cxn modelId="{7464B964-516C-0E4E-8514-41F8385728DB}" type="presParOf" srcId="{32E4DBCD-CEC0-314C-AFD4-12561532B03B}" destId="{4CCB4258-AAC7-3A4A-BFC5-AE653A7D88C0}" srcOrd="0" destOrd="0" presId="urn:microsoft.com/office/officeart/2008/layout/VerticalCurvedList"/>
    <dgm:cxn modelId="{19BDAB63-6DFD-8B48-A3B8-4E9C5FFF6B61}" type="presParOf" srcId="{D56B4D89-A7E2-485D-BE9C-640F5688A4B2}" destId="{1955F70C-3952-8040-A8B5-914C7903365D}" srcOrd="11" destOrd="0" presId="urn:microsoft.com/office/officeart/2008/layout/VerticalCurvedList"/>
    <dgm:cxn modelId="{11242535-BB7C-4F48-9D8E-868810C08240}" type="presParOf" srcId="{D56B4D89-A7E2-485D-BE9C-640F5688A4B2}" destId="{B59EF663-43D6-D045-ABF4-FE3076AD8EAA}" srcOrd="12" destOrd="0" presId="urn:microsoft.com/office/officeart/2008/layout/VerticalCurvedList"/>
    <dgm:cxn modelId="{FF997E55-1536-0545-8732-459AF82FFC8F}" type="presParOf" srcId="{B59EF663-43D6-D045-ABF4-FE3076AD8EAA}" destId="{D8802DF3-A510-904E-8F5F-66A88F3BC3BB}" srcOrd="0" destOrd="0" presId="urn:microsoft.com/office/officeart/2008/layout/VerticalCurvedList"/>
    <dgm:cxn modelId="{C63A65D2-E03E-1841-A449-D51F13345E04}" type="presParOf" srcId="{D56B4D89-A7E2-485D-BE9C-640F5688A4B2}" destId="{82660F29-2C0A-A043-858C-FE7FE2527E44}" srcOrd="13" destOrd="0" presId="urn:microsoft.com/office/officeart/2008/layout/VerticalCurvedList"/>
    <dgm:cxn modelId="{C3A7C6FE-9D35-D34D-8687-22B057E15CDA}" type="presParOf" srcId="{D56B4D89-A7E2-485D-BE9C-640F5688A4B2}" destId="{0801D4B6-8E17-354A-8EC2-EB8DF29B5825}" srcOrd="14" destOrd="0" presId="urn:microsoft.com/office/officeart/2008/layout/VerticalCurvedList"/>
    <dgm:cxn modelId="{D4CCA000-2D65-C54E-9958-5FA6CA24D9DE}" type="presParOf" srcId="{0801D4B6-8E17-354A-8EC2-EB8DF29B5825}" destId="{836BF736-558E-694B-9044-2EBAE2F04AC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3EA1B1-7F04-4671-A07E-E4F74CDE4684}" type="doc">
      <dgm:prSet loTypeId="urn:microsoft.com/office/officeart/2005/8/layout/process4" loCatId="list" qsTypeId="urn:microsoft.com/office/officeart/2005/8/quickstyle/simple2" qsCatId="simple" csTypeId="urn:microsoft.com/office/officeart/2005/8/colors/accent3_2" csCatId="accent3" phldr="1"/>
      <dgm:spPr/>
      <dgm:t>
        <a:bodyPr/>
        <a:lstStyle/>
        <a:p>
          <a:endParaRPr lang="en-US"/>
        </a:p>
      </dgm:t>
    </dgm:pt>
    <dgm:pt modelId="{B6BD5DDE-030D-F54A-AC8F-34729FDF8CF8}">
      <dgm:prSet/>
      <dgm:spPr/>
      <dgm:t>
        <a:bodyPr/>
        <a:lstStyle/>
        <a:p>
          <a:r>
            <a:rPr lang="en-US" dirty="0"/>
            <a:t>Planning </a:t>
          </a:r>
        </a:p>
      </dgm:t>
    </dgm:pt>
    <dgm:pt modelId="{D516B139-C035-2142-A46F-874830792264}" type="parTrans" cxnId="{155291A7-4142-2E4C-B2A8-28E0DC6FDD6B}">
      <dgm:prSet/>
      <dgm:spPr/>
      <dgm:t>
        <a:bodyPr/>
        <a:lstStyle/>
        <a:p>
          <a:endParaRPr lang="en-US"/>
        </a:p>
      </dgm:t>
    </dgm:pt>
    <dgm:pt modelId="{165210B7-9ECE-FF42-A73E-58AEB92847C8}" type="sibTrans" cxnId="{155291A7-4142-2E4C-B2A8-28E0DC6FDD6B}">
      <dgm:prSet/>
      <dgm:spPr/>
      <dgm:t>
        <a:bodyPr/>
        <a:lstStyle/>
        <a:p>
          <a:endParaRPr lang="en-US"/>
        </a:p>
      </dgm:t>
    </dgm:pt>
    <dgm:pt modelId="{B733C8B5-D417-C446-99B9-75713E1A75B3}">
      <dgm:prSet/>
      <dgm:spPr/>
      <dgm:t>
        <a:bodyPr/>
        <a:lstStyle/>
        <a:p>
          <a:r>
            <a:rPr lang="en-US"/>
            <a:t>Documentation Review</a:t>
          </a:r>
          <a:endParaRPr lang="en-US" dirty="0"/>
        </a:p>
      </dgm:t>
    </dgm:pt>
    <dgm:pt modelId="{8A4DE32B-7622-E949-A514-8A3A98D869D2}" type="parTrans" cxnId="{7AC0B933-CB2E-D446-9C33-BCBED5DDC510}">
      <dgm:prSet/>
      <dgm:spPr/>
      <dgm:t>
        <a:bodyPr/>
        <a:lstStyle/>
        <a:p>
          <a:endParaRPr lang="en-US"/>
        </a:p>
      </dgm:t>
    </dgm:pt>
    <dgm:pt modelId="{185B1CAF-844B-764F-BE2D-B3F7546EF14E}" type="sibTrans" cxnId="{7AC0B933-CB2E-D446-9C33-BCBED5DDC510}">
      <dgm:prSet/>
      <dgm:spPr/>
      <dgm:t>
        <a:bodyPr/>
        <a:lstStyle/>
        <a:p>
          <a:endParaRPr lang="en-US"/>
        </a:p>
      </dgm:t>
    </dgm:pt>
    <dgm:pt modelId="{7EB3E1EE-B9AC-B34D-8295-3B37430A3BFC}">
      <dgm:prSet/>
      <dgm:spPr/>
      <dgm:t>
        <a:bodyPr/>
        <a:lstStyle/>
        <a:p>
          <a:r>
            <a:rPr lang="en-US"/>
            <a:t>Internal Audit Quality Control </a:t>
          </a:r>
          <a:endParaRPr lang="en-US" dirty="0"/>
        </a:p>
      </dgm:t>
    </dgm:pt>
    <dgm:pt modelId="{E1006A29-4BA7-0F48-9752-B89B7CF1EE6A}" type="parTrans" cxnId="{C3BFEA64-7588-EB42-B831-25F8C501D0B2}">
      <dgm:prSet/>
      <dgm:spPr/>
      <dgm:t>
        <a:bodyPr/>
        <a:lstStyle/>
        <a:p>
          <a:endParaRPr lang="en-US"/>
        </a:p>
      </dgm:t>
    </dgm:pt>
    <dgm:pt modelId="{AF166E99-00CD-4A4F-A70B-91AEDA527506}" type="sibTrans" cxnId="{C3BFEA64-7588-EB42-B831-25F8C501D0B2}">
      <dgm:prSet/>
      <dgm:spPr/>
      <dgm:t>
        <a:bodyPr/>
        <a:lstStyle/>
        <a:p>
          <a:endParaRPr lang="en-US"/>
        </a:p>
      </dgm:t>
    </dgm:pt>
    <dgm:pt modelId="{4E25EA89-8E56-2643-97C1-088C64B54B2F}">
      <dgm:prSet/>
      <dgm:spPr/>
      <dgm:t>
        <a:bodyPr/>
        <a:lstStyle/>
        <a:p>
          <a:r>
            <a:rPr lang="en-US"/>
            <a:t>Internal Audit Planning, Budgeting, and Time-Tracking</a:t>
          </a:r>
          <a:endParaRPr lang="en-US" dirty="0"/>
        </a:p>
      </dgm:t>
    </dgm:pt>
    <dgm:pt modelId="{18C76829-6675-4440-B669-D36B5B5325FB}" type="parTrans" cxnId="{8BD0424D-F30F-8A45-9E51-EBECFD987BD3}">
      <dgm:prSet/>
      <dgm:spPr/>
      <dgm:t>
        <a:bodyPr/>
        <a:lstStyle/>
        <a:p>
          <a:endParaRPr lang="en-US"/>
        </a:p>
      </dgm:t>
    </dgm:pt>
    <dgm:pt modelId="{77FF0017-417C-FB44-9AC5-AB0C632F0977}" type="sibTrans" cxnId="{8BD0424D-F30F-8A45-9E51-EBECFD987BD3}">
      <dgm:prSet/>
      <dgm:spPr/>
      <dgm:t>
        <a:bodyPr/>
        <a:lstStyle/>
        <a:p>
          <a:endParaRPr lang="en-US"/>
        </a:p>
      </dgm:t>
    </dgm:pt>
    <dgm:pt modelId="{134E348C-3324-6D45-AD70-7CEF0BA427E0}">
      <dgm:prSet/>
      <dgm:spPr/>
      <dgm:t>
        <a:bodyPr/>
        <a:lstStyle/>
        <a:p>
          <a:r>
            <a:rPr lang="en-US"/>
            <a:t>Supervisory Committee</a:t>
          </a:r>
          <a:endParaRPr lang="en-US" dirty="0"/>
        </a:p>
      </dgm:t>
    </dgm:pt>
    <dgm:pt modelId="{4597F989-C01E-F04E-802F-8F53588A1FE9}" type="parTrans" cxnId="{1E2674D4-8670-AD43-BED6-072A5C89CFA4}">
      <dgm:prSet/>
      <dgm:spPr/>
      <dgm:t>
        <a:bodyPr/>
        <a:lstStyle/>
        <a:p>
          <a:endParaRPr lang="en-US"/>
        </a:p>
      </dgm:t>
    </dgm:pt>
    <dgm:pt modelId="{2D602232-D3B3-5748-8256-4024F2607DAB}" type="sibTrans" cxnId="{1E2674D4-8670-AD43-BED6-072A5C89CFA4}">
      <dgm:prSet/>
      <dgm:spPr/>
      <dgm:t>
        <a:bodyPr/>
        <a:lstStyle/>
        <a:p>
          <a:endParaRPr lang="en-US"/>
        </a:p>
      </dgm:t>
    </dgm:pt>
    <dgm:pt modelId="{EE5B77F8-37E5-294F-9202-B715F28E143F}">
      <dgm:prSet/>
      <dgm:spPr/>
      <dgm:t>
        <a:bodyPr/>
        <a:lstStyle/>
        <a:p>
          <a:r>
            <a:rPr lang="en-US"/>
            <a:t>Work Quality Review</a:t>
          </a:r>
          <a:endParaRPr lang="en-US" dirty="0"/>
        </a:p>
      </dgm:t>
    </dgm:pt>
    <dgm:pt modelId="{7E2319DE-AC1C-C441-9E64-EDF9AF5E32AD}" type="parTrans" cxnId="{13D1CF3B-07DD-B741-981F-242011B64987}">
      <dgm:prSet/>
      <dgm:spPr/>
      <dgm:t>
        <a:bodyPr/>
        <a:lstStyle/>
        <a:p>
          <a:endParaRPr lang="en-US"/>
        </a:p>
      </dgm:t>
    </dgm:pt>
    <dgm:pt modelId="{CB60A2DF-844B-1047-947B-8414EE5024C2}" type="sibTrans" cxnId="{13D1CF3B-07DD-B741-981F-242011B64987}">
      <dgm:prSet/>
      <dgm:spPr/>
      <dgm:t>
        <a:bodyPr/>
        <a:lstStyle/>
        <a:p>
          <a:endParaRPr lang="en-US"/>
        </a:p>
      </dgm:t>
    </dgm:pt>
    <dgm:pt modelId="{1CF6F357-AB45-8E49-BB53-ECEBD753B855}">
      <dgm:prSet/>
      <dgm:spPr/>
      <dgm:t>
        <a:bodyPr/>
        <a:lstStyle/>
        <a:p>
          <a:r>
            <a:rPr lang="en-US"/>
            <a:t>Internal Audit Reputation</a:t>
          </a:r>
          <a:endParaRPr lang="en-US" dirty="0"/>
        </a:p>
      </dgm:t>
    </dgm:pt>
    <dgm:pt modelId="{7AAE8BF8-620F-B849-A90F-D8C8A3D59DA9}" type="parTrans" cxnId="{6BD796CB-515C-AC42-AA57-3BC206B47B07}">
      <dgm:prSet/>
      <dgm:spPr/>
      <dgm:t>
        <a:bodyPr/>
        <a:lstStyle/>
        <a:p>
          <a:endParaRPr lang="en-US"/>
        </a:p>
      </dgm:t>
    </dgm:pt>
    <dgm:pt modelId="{8858512C-4B46-5C47-A23F-36275C7B1704}" type="sibTrans" cxnId="{6BD796CB-515C-AC42-AA57-3BC206B47B07}">
      <dgm:prSet/>
      <dgm:spPr/>
      <dgm:t>
        <a:bodyPr/>
        <a:lstStyle/>
        <a:p>
          <a:endParaRPr lang="en-US"/>
        </a:p>
      </dgm:t>
    </dgm:pt>
    <dgm:pt modelId="{B48E2705-A6E0-D04B-9101-1DB79F89681F}">
      <dgm:prSet/>
      <dgm:spPr/>
      <dgm:t>
        <a:bodyPr/>
        <a:lstStyle/>
        <a:p>
          <a:r>
            <a:rPr lang="en-US"/>
            <a:t>Finalization, Review, and Reporting</a:t>
          </a:r>
          <a:endParaRPr lang="en-US" dirty="0"/>
        </a:p>
      </dgm:t>
    </dgm:pt>
    <dgm:pt modelId="{650747B8-AA6C-0441-B664-D5DD0840FAF8}" type="parTrans" cxnId="{9008DA2F-F179-1D43-9C86-40A860DB1071}">
      <dgm:prSet/>
      <dgm:spPr/>
      <dgm:t>
        <a:bodyPr/>
        <a:lstStyle/>
        <a:p>
          <a:endParaRPr lang="en-US"/>
        </a:p>
      </dgm:t>
    </dgm:pt>
    <dgm:pt modelId="{DA54E43F-1D03-0941-AC9D-D9DB2B4A939A}" type="sibTrans" cxnId="{9008DA2F-F179-1D43-9C86-40A860DB1071}">
      <dgm:prSet/>
      <dgm:spPr/>
      <dgm:t>
        <a:bodyPr/>
        <a:lstStyle/>
        <a:p>
          <a:endParaRPr lang="en-US"/>
        </a:p>
      </dgm:t>
    </dgm:pt>
    <dgm:pt modelId="{D4E717F2-A3A0-6B4A-93E5-1E0AC629379F}" type="pres">
      <dgm:prSet presAssocID="{103EA1B1-7F04-4671-A07E-E4F74CDE4684}" presName="Name0" presStyleCnt="0">
        <dgm:presLayoutVars>
          <dgm:dir/>
          <dgm:animLvl val="lvl"/>
          <dgm:resizeHandles val="exact"/>
        </dgm:presLayoutVars>
      </dgm:prSet>
      <dgm:spPr/>
    </dgm:pt>
    <dgm:pt modelId="{B118B3E8-A4FB-BA4F-9281-78AD4C5FAB5A}" type="pres">
      <dgm:prSet presAssocID="{B48E2705-A6E0-D04B-9101-1DB79F89681F}" presName="boxAndChildren" presStyleCnt="0"/>
      <dgm:spPr/>
    </dgm:pt>
    <dgm:pt modelId="{4F3BC5DF-7B57-074A-B930-F6DC98592F38}" type="pres">
      <dgm:prSet presAssocID="{B48E2705-A6E0-D04B-9101-1DB79F89681F}" presName="parentTextBox" presStyleLbl="node1" presStyleIdx="0" presStyleCnt="8"/>
      <dgm:spPr/>
    </dgm:pt>
    <dgm:pt modelId="{18D0DF2E-A7A9-4640-8EC4-C4ABB559F1A1}" type="pres">
      <dgm:prSet presAssocID="{8858512C-4B46-5C47-A23F-36275C7B1704}" presName="sp" presStyleCnt="0"/>
      <dgm:spPr/>
    </dgm:pt>
    <dgm:pt modelId="{545C175F-4EAB-0049-9AC9-F74C9B2BBB76}" type="pres">
      <dgm:prSet presAssocID="{1CF6F357-AB45-8E49-BB53-ECEBD753B855}" presName="arrowAndChildren" presStyleCnt="0"/>
      <dgm:spPr/>
    </dgm:pt>
    <dgm:pt modelId="{FB24EC30-D42A-514F-9543-E1D37D8E72A3}" type="pres">
      <dgm:prSet presAssocID="{1CF6F357-AB45-8E49-BB53-ECEBD753B855}" presName="parentTextArrow" presStyleLbl="node1" presStyleIdx="1" presStyleCnt="8"/>
      <dgm:spPr/>
    </dgm:pt>
    <dgm:pt modelId="{0729848A-B89F-1144-B445-8B53E3AD4EFA}" type="pres">
      <dgm:prSet presAssocID="{CB60A2DF-844B-1047-947B-8414EE5024C2}" presName="sp" presStyleCnt="0"/>
      <dgm:spPr/>
    </dgm:pt>
    <dgm:pt modelId="{2676CE31-0AAD-B244-A15C-6DA38AA6D35D}" type="pres">
      <dgm:prSet presAssocID="{EE5B77F8-37E5-294F-9202-B715F28E143F}" presName="arrowAndChildren" presStyleCnt="0"/>
      <dgm:spPr/>
    </dgm:pt>
    <dgm:pt modelId="{1E60C18A-5684-2547-941F-07E5E4CE0FAF}" type="pres">
      <dgm:prSet presAssocID="{EE5B77F8-37E5-294F-9202-B715F28E143F}" presName="parentTextArrow" presStyleLbl="node1" presStyleIdx="2" presStyleCnt="8"/>
      <dgm:spPr/>
    </dgm:pt>
    <dgm:pt modelId="{FD35EEF2-B245-6646-A19A-58942AFD9105}" type="pres">
      <dgm:prSet presAssocID="{2D602232-D3B3-5748-8256-4024F2607DAB}" presName="sp" presStyleCnt="0"/>
      <dgm:spPr/>
    </dgm:pt>
    <dgm:pt modelId="{6A5404E5-5B8A-6642-8AF3-4CB13C45E51A}" type="pres">
      <dgm:prSet presAssocID="{134E348C-3324-6D45-AD70-7CEF0BA427E0}" presName="arrowAndChildren" presStyleCnt="0"/>
      <dgm:spPr/>
    </dgm:pt>
    <dgm:pt modelId="{2A3534CC-7D1F-0849-85F6-F8B48194B3A4}" type="pres">
      <dgm:prSet presAssocID="{134E348C-3324-6D45-AD70-7CEF0BA427E0}" presName="parentTextArrow" presStyleLbl="node1" presStyleIdx="3" presStyleCnt="8"/>
      <dgm:spPr/>
    </dgm:pt>
    <dgm:pt modelId="{EA92BF1E-A7E6-7B4D-A40D-FD7B97EAB903}" type="pres">
      <dgm:prSet presAssocID="{77FF0017-417C-FB44-9AC5-AB0C632F0977}" presName="sp" presStyleCnt="0"/>
      <dgm:spPr/>
    </dgm:pt>
    <dgm:pt modelId="{92F4150E-1BFC-2147-AF47-F3DA7388827F}" type="pres">
      <dgm:prSet presAssocID="{4E25EA89-8E56-2643-97C1-088C64B54B2F}" presName="arrowAndChildren" presStyleCnt="0"/>
      <dgm:spPr/>
    </dgm:pt>
    <dgm:pt modelId="{DBF89FEB-1B88-A946-98F2-AE5C051FC8CD}" type="pres">
      <dgm:prSet presAssocID="{4E25EA89-8E56-2643-97C1-088C64B54B2F}" presName="parentTextArrow" presStyleLbl="node1" presStyleIdx="4" presStyleCnt="8"/>
      <dgm:spPr/>
    </dgm:pt>
    <dgm:pt modelId="{8CB3BB4F-D185-5846-8B4B-518A345A88D2}" type="pres">
      <dgm:prSet presAssocID="{AF166E99-00CD-4A4F-A70B-91AEDA527506}" presName="sp" presStyleCnt="0"/>
      <dgm:spPr/>
    </dgm:pt>
    <dgm:pt modelId="{B5E94F3C-D193-3448-9F8B-D35444D4725A}" type="pres">
      <dgm:prSet presAssocID="{7EB3E1EE-B9AC-B34D-8295-3B37430A3BFC}" presName="arrowAndChildren" presStyleCnt="0"/>
      <dgm:spPr/>
    </dgm:pt>
    <dgm:pt modelId="{228D6986-B307-3D45-9ABE-2193AFA9B571}" type="pres">
      <dgm:prSet presAssocID="{7EB3E1EE-B9AC-B34D-8295-3B37430A3BFC}" presName="parentTextArrow" presStyleLbl="node1" presStyleIdx="5" presStyleCnt="8"/>
      <dgm:spPr/>
    </dgm:pt>
    <dgm:pt modelId="{BBBC79C5-01B4-DA4E-B910-5A6EF03576AA}" type="pres">
      <dgm:prSet presAssocID="{185B1CAF-844B-764F-BE2D-B3F7546EF14E}" presName="sp" presStyleCnt="0"/>
      <dgm:spPr/>
    </dgm:pt>
    <dgm:pt modelId="{1020846C-7DD5-3240-B92F-F9F4721AF981}" type="pres">
      <dgm:prSet presAssocID="{B733C8B5-D417-C446-99B9-75713E1A75B3}" presName="arrowAndChildren" presStyleCnt="0"/>
      <dgm:spPr/>
    </dgm:pt>
    <dgm:pt modelId="{8F4ACC82-B08F-AA45-B158-87F007783E76}" type="pres">
      <dgm:prSet presAssocID="{B733C8B5-D417-C446-99B9-75713E1A75B3}" presName="parentTextArrow" presStyleLbl="node1" presStyleIdx="6" presStyleCnt="8"/>
      <dgm:spPr/>
    </dgm:pt>
    <dgm:pt modelId="{F999A5C5-9CE8-3143-88BF-AF3E6C87E89B}" type="pres">
      <dgm:prSet presAssocID="{165210B7-9ECE-FF42-A73E-58AEB92847C8}" presName="sp" presStyleCnt="0"/>
      <dgm:spPr/>
    </dgm:pt>
    <dgm:pt modelId="{8E9E4F50-AC7D-5C46-AF55-8BC8ABCAAD5A}" type="pres">
      <dgm:prSet presAssocID="{B6BD5DDE-030D-F54A-AC8F-34729FDF8CF8}" presName="arrowAndChildren" presStyleCnt="0"/>
      <dgm:spPr/>
    </dgm:pt>
    <dgm:pt modelId="{DF3424F3-3D80-C74D-88E2-48517CF8A5CB}" type="pres">
      <dgm:prSet presAssocID="{B6BD5DDE-030D-F54A-AC8F-34729FDF8CF8}" presName="parentTextArrow" presStyleLbl="node1" presStyleIdx="7" presStyleCnt="8" custLinFactNeighborX="0" custLinFactNeighborY="-23492"/>
      <dgm:spPr/>
    </dgm:pt>
  </dgm:ptLst>
  <dgm:cxnLst>
    <dgm:cxn modelId="{6457C905-23F7-1A4C-A512-67499E8D9E55}" type="presOf" srcId="{B6BD5DDE-030D-F54A-AC8F-34729FDF8CF8}" destId="{DF3424F3-3D80-C74D-88E2-48517CF8A5CB}" srcOrd="0" destOrd="0" presId="urn:microsoft.com/office/officeart/2005/8/layout/process4"/>
    <dgm:cxn modelId="{9008DA2F-F179-1D43-9C86-40A860DB1071}" srcId="{103EA1B1-7F04-4671-A07E-E4F74CDE4684}" destId="{B48E2705-A6E0-D04B-9101-1DB79F89681F}" srcOrd="7" destOrd="0" parTransId="{650747B8-AA6C-0441-B664-D5DD0840FAF8}" sibTransId="{DA54E43F-1D03-0941-AC9D-D9DB2B4A939A}"/>
    <dgm:cxn modelId="{7AC0B933-CB2E-D446-9C33-BCBED5DDC510}" srcId="{103EA1B1-7F04-4671-A07E-E4F74CDE4684}" destId="{B733C8B5-D417-C446-99B9-75713E1A75B3}" srcOrd="1" destOrd="0" parTransId="{8A4DE32B-7622-E949-A514-8A3A98D869D2}" sibTransId="{185B1CAF-844B-764F-BE2D-B3F7546EF14E}"/>
    <dgm:cxn modelId="{13D1CF3B-07DD-B741-981F-242011B64987}" srcId="{103EA1B1-7F04-4671-A07E-E4F74CDE4684}" destId="{EE5B77F8-37E5-294F-9202-B715F28E143F}" srcOrd="5" destOrd="0" parTransId="{7E2319DE-AC1C-C441-9E64-EDF9AF5E32AD}" sibTransId="{CB60A2DF-844B-1047-947B-8414EE5024C2}"/>
    <dgm:cxn modelId="{C3BFEA64-7588-EB42-B831-25F8C501D0B2}" srcId="{103EA1B1-7F04-4671-A07E-E4F74CDE4684}" destId="{7EB3E1EE-B9AC-B34D-8295-3B37430A3BFC}" srcOrd="2" destOrd="0" parTransId="{E1006A29-4BA7-0F48-9752-B89B7CF1EE6A}" sibTransId="{AF166E99-00CD-4A4F-A70B-91AEDA527506}"/>
    <dgm:cxn modelId="{D66C4067-5348-9F4A-9411-37B9E4502FBA}" type="presOf" srcId="{103EA1B1-7F04-4671-A07E-E4F74CDE4684}" destId="{D4E717F2-A3A0-6B4A-93E5-1E0AC629379F}" srcOrd="0" destOrd="0" presId="urn:microsoft.com/office/officeart/2005/8/layout/process4"/>
    <dgm:cxn modelId="{1143F848-B794-CA41-8E85-D3DCE9D66116}" type="presOf" srcId="{134E348C-3324-6D45-AD70-7CEF0BA427E0}" destId="{2A3534CC-7D1F-0849-85F6-F8B48194B3A4}" srcOrd="0" destOrd="0" presId="urn:microsoft.com/office/officeart/2005/8/layout/process4"/>
    <dgm:cxn modelId="{C3915B69-31AC-044B-962B-2F6BF69D99BE}" type="presOf" srcId="{1CF6F357-AB45-8E49-BB53-ECEBD753B855}" destId="{FB24EC30-D42A-514F-9543-E1D37D8E72A3}" srcOrd="0" destOrd="0" presId="urn:microsoft.com/office/officeart/2005/8/layout/process4"/>
    <dgm:cxn modelId="{8BD0424D-F30F-8A45-9E51-EBECFD987BD3}" srcId="{103EA1B1-7F04-4671-A07E-E4F74CDE4684}" destId="{4E25EA89-8E56-2643-97C1-088C64B54B2F}" srcOrd="3" destOrd="0" parTransId="{18C76829-6675-4440-B669-D36B5B5325FB}" sibTransId="{77FF0017-417C-FB44-9AC5-AB0C632F0977}"/>
    <dgm:cxn modelId="{413F3984-6676-584A-A38C-6100E3C79408}" type="presOf" srcId="{B733C8B5-D417-C446-99B9-75713E1A75B3}" destId="{8F4ACC82-B08F-AA45-B158-87F007783E76}" srcOrd="0" destOrd="0" presId="urn:microsoft.com/office/officeart/2005/8/layout/process4"/>
    <dgm:cxn modelId="{155291A7-4142-2E4C-B2A8-28E0DC6FDD6B}" srcId="{103EA1B1-7F04-4671-A07E-E4F74CDE4684}" destId="{B6BD5DDE-030D-F54A-AC8F-34729FDF8CF8}" srcOrd="0" destOrd="0" parTransId="{D516B139-C035-2142-A46F-874830792264}" sibTransId="{165210B7-9ECE-FF42-A73E-58AEB92847C8}"/>
    <dgm:cxn modelId="{2DB530B3-65F4-8A41-88D3-D6283A5511EE}" type="presOf" srcId="{B48E2705-A6E0-D04B-9101-1DB79F89681F}" destId="{4F3BC5DF-7B57-074A-B930-F6DC98592F38}" srcOrd="0" destOrd="0" presId="urn:microsoft.com/office/officeart/2005/8/layout/process4"/>
    <dgm:cxn modelId="{B74BABB7-4F25-FD43-8CA5-C8DA84049A37}" type="presOf" srcId="{EE5B77F8-37E5-294F-9202-B715F28E143F}" destId="{1E60C18A-5684-2547-941F-07E5E4CE0FAF}" srcOrd="0" destOrd="0" presId="urn:microsoft.com/office/officeart/2005/8/layout/process4"/>
    <dgm:cxn modelId="{6BD796CB-515C-AC42-AA57-3BC206B47B07}" srcId="{103EA1B1-7F04-4671-A07E-E4F74CDE4684}" destId="{1CF6F357-AB45-8E49-BB53-ECEBD753B855}" srcOrd="6" destOrd="0" parTransId="{7AAE8BF8-620F-B849-A90F-D8C8A3D59DA9}" sibTransId="{8858512C-4B46-5C47-A23F-36275C7B1704}"/>
    <dgm:cxn modelId="{1E2674D4-8670-AD43-BED6-072A5C89CFA4}" srcId="{103EA1B1-7F04-4671-A07E-E4F74CDE4684}" destId="{134E348C-3324-6D45-AD70-7CEF0BA427E0}" srcOrd="4" destOrd="0" parTransId="{4597F989-C01E-F04E-802F-8F53588A1FE9}" sibTransId="{2D602232-D3B3-5748-8256-4024F2607DAB}"/>
    <dgm:cxn modelId="{0D6787E2-3196-DD42-BF73-0570D2F3CB2E}" type="presOf" srcId="{4E25EA89-8E56-2643-97C1-088C64B54B2F}" destId="{DBF89FEB-1B88-A946-98F2-AE5C051FC8CD}" srcOrd="0" destOrd="0" presId="urn:microsoft.com/office/officeart/2005/8/layout/process4"/>
    <dgm:cxn modelId="{843A89F8-7B1F-0A49-AAA6-07899B1C1436}" type="presOf" srcId="{7EB3E1EE-B9AC-B34D-8295-3B37430A3BFC}" destId="{228D6986-B307-3D45-9ABE-2193AFA9B571}" srcOrd="0" destOrd="0" presId="urn:microsoft.com/office/officeart/2005/8/layout/process4"/>
    <dgm:cxn modelId="{1DCB8349-D8D9-0546-95AA-82D31CF990C2}" type="presParOf" srcId="{D4E717F2-A3A0-6B4A-93E5-1E0AC629379F}" destId="{B118B3E8-A4FB-BA4F-9281-78AD4C5FAB5A}" srcOrd="0" destOrd="0" presId="urn:microsoft.com/office/officeart/2005/8/layout/process4"/>
    <dgm:cxn modelId="{4029954D-7BFA-C845-BAD1-2D2289E9115F}" type="presParOf" srcId="{B118B3E8-A4FB-BA4F-9281-78AD4C5FAB5A}" destId="{4F3BC5DF-7B57-074A-B930-F6DC98592F38}" srcOrd="0" destOrd="0" presId="urn:microsoft.com/office/officeart/2005/8/layout/process4"/>
    <dgm:cxn modelId="{17CB613E-EAFF-CA4E-A933-45FB68C03D6D}" type="presParOf" srcId="{D4E717F2-A3A0-6B4A-93E5-1E0AC629379F}" destId="{18D0DF2E-A7A9-4640-8EC4-C4ABB559F1A1}" srcOrd="1" destOrd="0" presId="urn:microsoft.com/office/officeart/2005/8/layout/process4"/>
    <dgm:cxn modelId="{8359FF9C-F8D4-AA4B-AA09-A5D3AEFAE713}" type="presParOf" srcId="{D4E717F2-A3A0-6B4A-93E5-1E0AC629379F}" destId="{545C175F-4EAB-0049-9AC9-F74C9B2BBB76}" srcOrd="2" destOrd="0" presId="urn:microsoft.com/office/officeart/2005/8/layout/process4"/>
    <dgm:cxn modelId="{C29E2D73-208C-294D-823D-0D76159779AE}" type="presParOf" srcId="{545C175F-4EAB-0049-9AC9-F74C9B2BBB76}" destId="{FB24EC30-D42A-514F-9543-E1D37D8E72A3}" srcOrd="0" destOrd="0" presId="urn:microsoft.com/office/officeart/2005/8/layout/process4"/>
    <dgm:cxn modelId="{4A824C61-9309-874F-8145-B006558CAE03}" type="presParOf" srcId="{D4E717F2-A3A0-6B4A-93E5-1E0AC629379F}" destId="{0729848A-B89F-1144-B445-8B53E3AD4EFA}" srcOrd="3" destOrd="0" presId="urn:microsoft.com/office/officeart/2005/8/layout/process4"/>
    <dgm:cxn modelId="{703709E8-5128-DB46-8B0B-F5E85D394F8A}" type="presParOf" srcId="{D4E717F2-A3A0-6B4A-93E5-1E0AC629379F}" destId="{2676CE31-0AAD-B244-A15C-6DA38AA6D35D}" srcOrd="4" destOrd="0" presId="urn:microsoft.com/office/officeart/2005/8/layout/process4"/>
    <dgm:cxn modelId="{1A1A412D-0328-054A-9AAC-93ACCB580D26}" type="presParOf" srcId="{2676CE31-0AAD-B244-A15C-6DA38AA6D35D}" destId="{1E60C18A-5684-2547-941F-07E5E4CE0FAF}" srcOrd="0" destOrd="0" presId="urn:microsoft.com/office/officeart/2005/8/layout/process4"/>
    <dgm:cxn modelId="{3402D183-9566-874A-AFB3-A3128F865EE3}" type="presParOf" srcId="{D4E717F2-A3A0-6B4A-93E5-1E0AC629379F}" destId="{FD35EEF2-B245-6646-A19A-58942AFD9105}" srcOrd="5" destOrd="0" presId="urn:microsoft.com/office/officeart/2005/8/layout/process4"/>
    <dgm:cxn modelId="{D342E5F7-1041-464B-B894-3073109787C5}" type="presParOf" srcId="{D4E717F2-A3A0-6B4A-93E5-1E0AC629379F}" destId="{6A5404E5-5B8A-6642-8AF3-4CB13C45E51A}" srcOrd="6" destOrd="0" presId="urn:microsoft.com/office/officeart/2005/8/layout/process4"/>
    <dgm:cxn modelId="{424F4570-341A-EE4D-B6A2-9608F75A5ADE}" type="presParOf" srcId="{6A5404E5-5B8A-6642-8AF3-4CB13C45E51A}" destId="{2A3534CC-7D1F-0849-85F6-F8B48194B3A4}" srcOrd="0" destOrd="0" presId="urn:microsoft.com/office/officeart/2005/8/layout/process4"/>
    <dgm:cxn modelId="{C05C47CC-552C-5948-AA31-CD517BB03667}" type="presParOf" srcId="{D4E717F2-A3A0-6B4A-93E5-1E0AC629379F}" destId="{EA92BF1E-A7E6-7B4D-A40D-FD7B97EAB903}" srcOrd="7" destOrd="0" presId="urn:microsoft.com/office/officeart/2005/8/layout/process4"/>
    <dgm:cxn modelId="{1FA2F628-D556-544C-A243-2DB6A2C1AC06}" type="presParOf" srcId="{D4E717F2-A3A0-6B4A-93E5-1E0AC629379F}" destId="{92F4150E-1BFC-2147-AF47-F3DA7388827F}" srcOrd="8" destOrd="0" presId="urn:microsoft.com/office/officeart/2005/8/layout/process4"/>
    <dgm:cxn modelId="{13F44B98-E144-A74F-A046-D238691399D9}" type="presParOf" srcId="{92F4150E-1BFC-2147-AF47-F3DA7388827F}" destId="{DBF89FEB-1B88-A946-98F2-AE5C051FC8CD}" srcOrd="0" destOrd="0" presId="urn:microsoft.com/office/officeart/2005/8/layout/process4"/>
    <dgm:cxn modelId="{ED8FF61C-9666-3844-8CCC-B250BD60C5D8}" type="presParOf" srcId="{D4E717F2-A3A0-6B4A-93E5-1E0AC629379F}" destId="{8CB3BB4F-D185-5846-8B4B-518A345A88D2}" srcOrd="9" destOrd="0" presId="urn:microsoft.com/office/officeart/2005/8/layout/process4"/>
    <dgm:cxn modelId="{D19B97AC-16E4-C94C-B427-BA0A3C68C9AF}" type="presParOf" srcId="{D4E717F2-A3A0-6B4A-93E5-1E0AC629379F}" destId="{B5E94F3C-D193-3448-9F8B-D35444D4725A}" srcOrd="10" destOrd="0" presId="urn:microsoft.com/office/officeart/2005/8/layout/process4"/>
    <dgm:cxn modelId="{222732F0-18B8-6840-A89A-EF167C902191}" type="presParOf" srcId="{B5E94F3C-D193-3448-9F8B-D35444D4725A}" destId="{228D6986-B307-3D45-9ABE-2193AFA9B571}" srcOrd="0" destOrd="0" presId="urn:microsoft.com/office/officeart/2005/8/layout/process4"/>
    <dgm:cxn modelId="{4BB4A546-CAB0-0248-B15C-A36164EF743C}" type="presParOf" srcId="{D4E717F2-A3A0-6B4A-93E5-1E0AC629379F}" destId="{BBBC79C5-01B4-DA4E-B910-5A6EF03576AA}" srcOrd="11" destOrd="0" presId="urn:microsoft.com/office/officeart/2005/8/layout/process4"/>
    <dgm:cxn modelId="{3A4BFC40-D0D2-BA46-8323-A682F89E3B3B}" type="presParOf" srcId="{D4E717F2-A3A0-6B4A-93E5-1E0AC629379F}" destId="{1020846C-7DD5-3240-B92F-F9F4721AF981}" srcOrd="12" destOrd="0" presId="urn:microsoft.com/office/officeart/2005/8/layout/process4"/>
    <dgm:cxn modelId="{2B69B67F-8E18-A44D-9491-307C325182DF}" type="presParOf" srcId="{1020846C-7DD5-3240-B92F-F9F4721AF981}" destId="{8F4ACC82-B08F-AA45-B158-87F007783E76}" srcOrd="0" destOrd="0" presId="urn:microsoft.com/office/officeart/2005/8/layout/process4"/>
    <dgm:cxn modelId="{2AB0FD98-158D-8B44-9080-3085563FECDE}" type="presParOf" srcId="{D4E717F2-A3A0-6B4A-93E5-1E0AC629379F}" destId="{F999A5C5-9CE8-3143-88BF-AF3E6C87E89B}" srcOrd="13" destOrd="0" presId="urn:microsoft.com/office/officeart/2005/8/layout/process4"/>
    <dgm:cxn modelId="{E27AE86C-FB6F-C74A-8F76-BC870189EA2B}" type="presParOf" srcId="{D4E717F2-A3A0-6B4A-93E5-1E0AC629379F}" destId="{8E9E4F50-AC7D-5C46-AF55-8BC8ABCAAD5A}" srcOrd="14" destOrd="0" presId="urn:microsoft.com/office/officeart/2005/8/layout/process4"/>
    <dgm:cxn modelId="{5AB449A9-2CCF-CF47-9DD8-C315DC1F44BF}" type="presParOf" srcId="{8E9E4F50-AC7D-5C46-AF55-8BC8ABCAAD5A}" destId="{DF3424F3-3D80-C74D-88E2-48517CF8A5C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0B0316-FD7B-BC40-B315-17EB7ABD8B20}" type="doc">
      <dgm:prSet loTypeId="urn:microsoft.com/office/officeart/2005/8/layout/hList6" loCatId="list" qsTypeId="urn:microsoft.com/office/officeart/2005/8/quickstyle/simple1" qsCatId="simple" csTypeId="urn:microsoft.com/office/officeart/2005/8/colors/accent5_2" csCatId="accent5" phldr="1"/>
      <dgm:spPr/>
      <dgm:t>
        <a:bodyPr/>
        <a:lstStyle/>
        <a:p>
          <a:endParaRPr lang="en-US"/>
        </a:p>
      </dgm:t>
    </dgm:pt>
    <dgm:pt modelId="{3E94C4A4-4944-8347-8214-2B4125FBA0EE}">
      <dgm:prSet/>
      <dgm:spPr/>
      <dgm:t>
        <a:bodyPr/>
        <a:lstStyle/>
        <a:p>
          <a:r>
            <a:rPr lang="en-US"/>
            <a:t>Work program available for subscribers</a:t>
          </a:r>
          <a:endParaRPr lang="en-US" dirty="0"/>
        </a:p>
      </dgm:t>
    </dgm:pt>
    <dgm:pt modelId="{E570F979-92FF-B64E-A0EE-4A8CF9937118}" type="parTrans" cxnId="{6B8B2019-40E3-374B-8B1A-C2B6C1969E84}">
      <dgm:prSet/>
      <dgm:spPr/>
      <dgm:t>
        <a:bodyPr/>
        <a:lstStyle/>
        <a:p>
          <a:endParaRPr lang="en-US"/>
        </a:p>
      </dgm:t>
    </dgm:pt>
    <dgm:pt modelId="{7B0C6E2F-6BAA-9A40-A65C-25EB3E57A3A1}" type="sibTrans" cxnId="{6B8B2019-40E3-374B-8B1A-C2B6C1969E84}">
      <dgm:prSet/>
      <dgm:spPr/>
      <dgm:t>
        <a:bodyPr/>
        <a:lstStyle/>
        <a:p>
          <a:endParaRPr lang="en-US"/>
        </a:p>
      </dgm:t>
    </dgm:pt>
    <dgm:pt modelId="{45DEEB99-CA55-2C42-B417-887E7B792BE2}">
      <dgm:prSet/>
      <dgm:spPr/>
      <dgm:t>
        <a:bodyPr/>
        <a:lstStyle/>
        <a:p>
          <a:r>
            <a:rPr lang="en-US"/>
            <a:t>Many other options are readily available</a:t>
          </a:r>
          <a:endParaRPr lang="en-US" dirty="0"/>
        </a:p>
      </dgm:t>
    </dgm:pt>
    <dgm:pt modelId="{F1105DE2-B1A1-D74F-A54B-260682FA1B03}" type="parTrans" cxnId="{F8FE6B1D-2310-6548-B01F-E32CFB219088}">
      <dgm:prSet/>
      <dgm:spPr/>
      <dgm:t>
        <a:bodyPr/>
        <a:lstStyle/>
        <a:p>
          <a:endParaRPr lang="en-US"/>
        </a:p>
      </dgm:t>
    </dgm:pt>
    <dgm:pt modelId="{B5D003F8-7B3B-3447-9482-74A1ECB5812E}" type="sibTrans" cxnId="{F8FE6B1D-2310-6548-B01F-E32CFB219088}">
      <dgm:prSet/>
      <dgm:spPr/>
      <dgm:t>
        <a:bodyPr/>
        <a:lstStyle/>
        <a:p>
          <a:endParaRPr lang="en-US"/>
        </a:p>
      </dgm:t>
    </dgm:pt>
    <dgm:pt modelId="{1D7AD22B-1A48-8C42-B1BF-EB0D9F986629}">
      <dgm:prSet/>
      <dgm:spPr/>
      <dgm:t>
        <a:bodyPr/>
        <a:lstStyle/>
        <a:p>
          <a:r>
            <a:rPr lang="en-US"/>
            <a:t>Completing a self-assessment is good practice/preparation for your Quality Assurance Review</a:t>
          </a:r>
          <a:endParaRPr lang="en-US" dirty="0"/>
        </a:p>
      </dgm:t>
    </dgm:pt>
    <dgm:pt modelId="{209B7B8C-4439-4440-A80F-F707FFDD11EA}" type="parTrans" cxnId="{06222C12-012F-8C4C-B3FD-5BF395A31C77}">
      <dgm:prSet/>
      <dgm:spPr/>
      <dgm:t>
        <a:bodyPr/>
        <a:lstStyle/>
        <a:p>
          <a:endParaRPr lang="en-US"/>
        </a:p>
      </dgm:t>
    </dgm:pt>
    <dgm:pt modelId="{9BF125B5-BEA6-8543-9816-DFF5B993C9AF}" type="sibTrans" cxnId="{06222C12-012F-8C4C-B3FD-5BF395A31C77}">
      <dgm:prSet/>
      <dgm:spPr/>
      <dgm:t>
        <a:bodyPr/>
        <a:lstStyle/>
        <a:p>
          <a:endParaRPr lang="en-US"/>
        </a:p>
      </dgm:t>
    </dgm:pt>
    <dgm:pt modelId="{5F5667AA-2BAE-BA4C-A86A-7F8F995AC3F8}">
      <dgm:prSet/>
      <dgm:spPr/>
      <dgm:t>
        <a:bodyPr/>
        <a:lstStyle/>
        <a:p>
          <a:r>
            <a:rPr lang="en-US"/>
            <a:t>Relatively quick and easy project (20-30 hours estimated)</a:t>
          </a:r>
          <a:endParaRPr lang="en-US" dirty="0"/>
        </a:p>
      </dgm:t>
    </dgm:pt>
    <dgm:pt modelId="{405FE8F4-016D-A240-ACF1-1DD9556664C9}" type="parTrans" cxnId="{97DDDD03-E762-1E4E-839B-736879A64903}">
      <dgm:prSet/>
      <dgm:spPr/>
      <dgm:t>
        <a:bodyPr/>
        <a:lstStyle/>
        <a:p>
          <a:endParaRPr lang="en-US"/>
        </a:p>
      </dgm:t>
    </dgm:pt>
    <dgm:pt modelId="{04DD7CE8-A304-234F-B2CD-7751EC23EB10}" type="sibTrans" cxnId="{97DDDD03-E762-1E4E-839B-736879A64903}">
      <dgm:prSet/>
      <dgm:spPr/>
      <dgm:t>
        <a:bodyPr/>
        <a:lstStyle/>
        <a:p>
          <a:endParaRPr lang="en-US"/>
        </a:p>
      </dgm:t>
    </dgm:pt>
    <dgm:pt modelId="{6849E9CF-5FC4-B94E-9BAC-651287C9D766}">
      <dgm:prSet/>
      <dgm:spPr/>
      <dgm:t>
        <a:bodyPr/>
        <a:lstStyle/>
        <a:p>
          <a:r>
            <a:rPr lang="en-US"/>
            <a:t>By definition, you are not independent. BUT you can still be objective about your own work, and gain valuable insights from this process!</a:t>
          </a:r>
          <a:endParaRPr lang="en-US" dirty="0"/>
        </a:p>
      </dgm:t>
    </dgm:pt>
    <dgm:pt modelId="{4477A339-A067-4E44-A8C7-62B3C73BB587}" type="parTrans" cxnId="{10C53123-4D79-FB49-B9B8-B757ED892C53}">
      <dgm:prSet/>
      <dgm:spPr/>
      <dgm:t>
        <a:bodyPr/>
        <a:lstStyle/>
        <a:p>
          <a:endParaRPr lang="en-US"/>
        </a:p>
      </dgm:t>
    </dgm:pt>
    <dgm:pt modelId="{FB38BECB-FEE6-6F46-A21F-51E826E4BFF0}" type="sibTrans" cxnId="{10C53123-4D79-FB49-B9B8-B757ED892C53}">
      <dgm:prSet/>
      <dgm:spPr/>
      <dgm:t>
        <a:bodyPr/>
        <a:lstStyle/>
        <a:p>
          <a:endParaRPr lang="en-US"/>
        </a:p>
      </dgm:t>
    </dgm:pt>
    <dgm:pt modelId="{CC963A67-DF96-6D4A-9EC9-82AC97F7F27C}" type="pres">
      <dgm:prSet presAssocID="{D10B0316-FD7B-BC40-B315-17EB7ABD8B20}" presName="Name0" presStyleCnt="0">
        <dgm:presLayoutVars>
          <dgm:dir/>
          <dgm:resizeHandles val="exact"/>
        </dgm:presLayoutVars>
      </dgm:prSet>
      <dgm:spPr/>
    </dgm:pt>
    <dgm:pt modelId="{57CA90B3-79B4-1647-AA29-738E57275C76}" type="pres">
      <dgm:prSet presAssocID="{3E94C4A4-4944-8347-8214-2B4125FBA0EE}" presName="node" presStyleLbl="node1" presStyleIdx="0" presStyleCnt="5">
        <dgm:presLayoutVars>
          <dgm:bulletEnabled val="1"/>
        </dgm:presLayoutVars>
      </dgm:prSet>
      <dgm:spPr/>
    </dgm:pt>
    <dgm:pt modelId="{2957E3FA-EC42-6E4C-8A6D-F03846D17C03}" type="pres">
      <dgm:prSet presAssocID="{7B0C6E2F-6BAA-9A40-A65C-25EB3E57A3A1}" presName="sibTrans" presStyleCnt="0"/>
      <dgm:spPr/>
    </dgm:pt>
    <dgm:pt modelId="{8399CDE8-A4D5-AF45-B261-61DBF8C3443C}" type="pres">
      <dgm:prSet presAssocID="{45DEEB99-CA55-2C42-B417-887E7B792BE2}" presName="node" presStyleLbl="node1" presStyleIdx="1" presStyleCnt="5">
        <dgm:presLayoutVars>
          <dgm:bulletEnabled val="1"/>
        </dgm:presLayoutVars>
      </dgm:prSet>
      <dgm:spPr/>
    </dgm:pt>
    <dgm:pt modelId="{C8BE9C2B-77F1-8849-B699-F5878B4B9F1F}" type="pres">
      <dgm:prSet presAssocID="{B5D003F8-7B3B-3447-9482-74A1ECB5812E}" presName="sibTrans" presStyleCnt="0"/>
      <dgm:spPr/>
    </dgm:pt>
    <dgm:pt modelId="{083620D6-7A0C-634E-9402-849CB80A0BFB}" type="pres">
      <dgm:prSet presAssocID="{1D7AD22B-1A48-8C42-B1BF-EB0D9F986629}" presName="node" presStyleLbl="node1" presStyleIdx="2" presStyleCnt="5">
        <dgm:presLayoutVars>
          <dgm:bulletEnabled val="1"/>
        </dgm:presLayoutVars>
      </dgm:prSet>
      <dgm:spPr/>
    </dgm:pt>
    <dgm:pt modelId="{C7E4D900-3B89-CE48-AD37-6B505D587E70}" type="pres">
      <dgm:prSet presAssocID="{9BF125B5-BEA6-8543-9816-DFF5B993C9AF}" presName="sibTrans" presStyleCnt="0"/>
      <dgm:spPr/>
    </dgm:pt>
    <dgm:pt modelId="{672DB252-792B-DB46-9F3C-2C95D9F536B1}" type="pres">
      <dgm:prSet presAssocID="{5F5667AA-2BAE-BA4C-A86A-7F8F995AC3F8}" presName="node" presStyleLbl="node1" presStyleIdx="3" presStyleCnt="5">
        <dgm:presLayoutVars>
          <dgm:bulletEnabled val="1"/>
        </dgm:presLayoutVars>
      </dgm:prSet>
      <dgm:spPr/>
    </dgm:pt>
    <dgm:pt modelId="{0216D3E6-F644-E945-998F-83627E6EF1E1}" type="pres">
      <dgm:prSet presAssocID="{04DD7CE8-A304-234F-B2CD-7751EC23EB10}" presName="sibTrans" presStyleCnt="0"/>
      <dgm:spPr/>
    </dgm:pt>
    <dgm:pt modelId="{BA826584-632F-6145-8369-91DAC9E7E80F}" type="pres">
      <dgm:prSet presAssocID="{6849E9CF-5FC4-B94E-9BAC-651287C9D766}" presName="node" presStyleLbl="node1" presStyleIdx="4" presStyleCnt="5">
        <dgm:presLayoutVars>
          <dgm:bulletEnabled val="1"/>
        </dgm:presLayoutVars>
      </dgm:prSet>
      <dgm:spPr/>
    </dgm:pt>
  </dgm:ptLst>
  <dgm:cxnLst>
    <dgm:cxn modelId="{97DDDD03-E762-1E4E-839B-736879A64903}" srcId="{D10B0316-FD7B-BC40-B315-17EB7ABD8B20}" destId="{5F5667AA-2BAE-BA4C-A86A-7F8F995AC3F8}" srcOrd="3" destOrd="0" parTransId="{405FE8F4-016D-A240-ACF1-1DD9556664C9}" sibTransId="{04DD7CE8-A304-234F-B2CD-7751EC23EB10}"/>
    <dgm:cxn modelId="{06222C12-012F-8C4C-B3FD-5BF395A31C77}" srcId="{D10B0316-FD7B-BC40-B315-17EB7ABD8B20}" destId="{1D7AD22B-1A48-8C42-B1BF-EB0D9F986629}" srcOrd="2" destOrd="0" parTransId="{209B7B8C-4439-4440-A80F-F707FFDD11EA}" sibTransId="{9BF125B5-BEA6-8543-9816-DFF5B993C9AF}"/>
    <dgm:cxn modelId="{6B8B2019-40E3-374B-8B1A-C2B6C1969E84}" srcId="{D10B0316-FD7B-BC40-B315-17EB7ABD8B20}" destId="{3E94C4A4-4944-8347-8214-2B4125FBA0EE}" srcOrd="0" destOrd="0" parTransId="{E570F979-92FF-B64E-A0EE-4A8CF9937118}" sibTransId="{7B0C6E2F-6BAA-9A40-A65C-25EB3E57A3A1}"/>
    <dgm:cxn modelId="{F8FE6B1D-2310-6548-B01F-E32CFB219088}" srcId="{D10B0316-FD7B-BC40-B315-17EB7ABD8B20}" destId="{45DEEB99-CA55-2C42-B417-887E7B792BE2}" srcOrd="1" destOrd="0" parTransId="{F1105DE2-B1A1-D74F-A54B-260682FA1B03}" sibTransId="{B5D003F8-7B3B-3447-9482-74A1ECB5812E}"/>
    <dgm:cxn modelId="{66ED201F-3732-604E-8A1C-4ADE753D0744}" type="presOf" srcId="{45DEEB99-CA55-2C42-B417-887E7B792BE2}" destId="{8399CDE8-A4D5-AF45-B261-61DBF8C3443C}" srcOrd="0" destOrd="0" presId="urn:microsoft.com/office/officeart/2005/8/layout/hList6"/>
    <dgm:cxn modelId="{10C53123-4D79-FB49-B9B8-B757ED892C53}" srcId="{D10B0316-FD7B-BC40-B315-17EB7ABD8B20}" destId="{6849E9CF-5FC4-B94E-9BAC-651287C9D766}" srcOrd="4" destOrd="0" parTransId="{4477A339-A067-4E44-A8C7-62B3C73BB587}" sibTransId="{FB38BECB-FEE6-6F46-A21F-51E826E4BFF0}"/>
    <dgm:cxn modelId="{01559D4C-81CD-F14A-83F6-DBB735F624DB}" type="presOf" srcId="{D10B0316-FD7B-BC40-B315-17EB7ABD8B20}" destId="{CC963A67-DF96-6D4A-9EC9-82AC97F7F27C}" srcOrd="0" destOrd="0" presId="urn:microsoft.com/office/officeart/2005/8/layout/hList6"/>
    <dgm:cxn modelId="{DA0AB075-ECEA-7746-8E95-167FEF3CE7B1}" type="presOf" srcId="{6849E9CF-5FC4-B94E-9BAC-651287C9D766}" destId="{BA826584-632F-6145-8369-91DAC9E7E80F}" srcOrd="0" destOrd="0" presId="urn:microsoft.com/office/officeart/2005/8/layout/hList6"/>
    <dgm:cxn modelId="{FECA787C-B1D2-6C4F-A579-503948901AD3}" type="presOf" srcId="{5F5667AA-2BAE-BA4C-A86A-7F8F995AC3F8}" destId="{672DB252-792B-DB46-9F3C-2C95D9F536B1}" srcOrd="0" destOrd="0" presId="urn:microsoft.com/office/officeart/2005/8/layout/hList6"/>
    <dgm:cxn modelId="{05342F88-995D-074F-8607-99C5BED63CB2}" type="presOf" srcId="{3E94C4A4-4944-8347-8214-2B4125FBA0EE}" destId="{57CA90B3-79B4-1647-AA29-738E57275C76}" srcOrd="0" destOrd="0" presId="urn:microsoft.com/office/officeart/2005/8/layout/hList6"/>
    <dgm:cxn modelId="{253AE0D0-B545-424A-8634-39D21FDFCFA7}" type="presOf" srcId="{1D7AD22B-1A48-8C42-B1BF-EB0D9F986629}" destId="{083620D6-7A0C-634E-9402-849CB80A0BFB}" srcOrd="0" destOrd="0" presId="urn:microsoft.com/office/officeart/2005/8/layout/hList6"/>
    <dgm:cxn modelId="{13F2E4B4-817E-EA42-90B1-FE9BD6DF62DC}" type="presParOf" srcId="{CC963A67-DF96-6D4A-9EC9-82AC97F7F27C}" destId="{57CA90B3-79B4-1647-AA29-738E57275C76}" srcOrd="0" destOrd="0" presId="urn:microsoft.com/office/officeart/2005/8/layout/hList6"/>
    <dgm:cxn modelId="{6857320A-155E-7E43-BBE3-4229C488D4BE}" type="presParOf" srcId="{CC963A67-DF96-6D4A-9EC9-82AC97F7F27C}" destId="{2957E3FA-EC42-6E4C-8A6D-F03846D17C03}" srcOrd="1" destOrd="0" presId="urn:microsoft.com/office/officeart/2005/8/layout/hList6"/>
    <dgm:cxn modelId="{F7C7551F-5700-734D-B79E-09E08D393CE6}" type="presParOf" srcId="{CC963A67-DF96-6D4A-9EC9-82AC97F7F27C}" destId="{8399CDE8-A4D5-AF45-B261-61DBF8C3443C}" srcOrd="2" destOrd="0" presId="urn:microsoft.com/office/officeart/2005/8/layout/hList6"/>
    <dgm:cxn modelId="{C55E5494-9357-0147-AF13-7EA9ADA5DC98}" type="presParOf" srcId="{CC963A67-DF96-6D4A-9EC9-82AC97F7F27C}" destId="{C8BE9C2B-77F1-8849-B699-F5878B4B9F1F}" srcOrd="3" destOrd="0" presId="urn:microsoft.com/office/officeart/2005/8/layout/hList6"/>
    <dgm:cxn modelId="{D1FD0CDA-4B8A-7B49-AE10-F84EF75838B4}" type="presParOf" srcId="{CC963A67-DF96-6D4A-9EC9-82AC97F7F27C}" destId="{083620D6-7A0C-634E-9402-849CB80A0BFB}" srcOrd="4" destOrd="0" presId="urn:microsoft.com/office/officeart/2005/8/layout/hList6"/>
    <dgm:cxn modelId="{007B1298-5551-3349-B85F-75893FFA80A2}" type="presParOf" srcId="{CC963A67-DF96-6D4A-9EC9-82AC97F7F27C}" destId="{C7E4D900-3B89-CE48-AD37-6B505D587E70}" srcOrd="5" destOrd="0" presId="urn:microsoft.com/office/officeart/2005/8/layout/hList6"/>
    <dgm:cxn modelId="{3CF6D894-1340-094F-BDA2-FA8B8940D4FD}" type="presParOf" srcId="{CC963A67-DF96-6D4A-9EC9-82AC97F7F27C}" destId="{672DB252-792B-DB46-9F3C-2C95D9F536B1}" srcOrd="6" destOrd="0" presId="urn:microsoft.com/office/officeart/2005/8/layout/hList6"/>
    <dgm:cxn modelId="{D94FF273-425B-B84D-BF04-ABAA197CE41C}" type="presParOf" srcId="{CC963A67-DF96-6D4A-9EC9-82AC97F7F27C}" destId="{0216D3E6-F644-E945-998F-83627E6EF1E1}" srcOrd="7" destOrd="0" presId="urn:microsoft.com/office/officeart/2005/8/layout/hList6"/>
    <dgm:cxn modelId="{A9ABF7C8-0666-1349-B0CF-DE02BFA89B3A}" type="presParOf" srcId="{CC963A67-DF96-6D4A-9EC9-82AC97F7F27C}" destId="{BA826584-632F-6145-8369-91DAC9E7E80F}"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B300-B5C7-47BA-951B-5197FFCBE282}">
      <dsp:nvSpPr>
        <dsp:cNvPr id="0" name=""/>
        <dsp:cNvSpPr/>
      </dsp:nvSpPr>
      <dsp:spPr>
        <a:xfrm>
          <a:off x="-5748115" y="-880334"/>
          <a:ext cx="6847499" cy="6847499"/>
        </a:xfrm>
        <a:prstGeom prst="blockArc">
          <a:avLst>
            <a:gd name="adj1" fmla="val 18900000"/>
            <a:gd name="adj2" fmla="val 2700000"/>
            <a:gd name="adj3" fmla="val 31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5BC6E-19FD-4285-8FBB-EBAE877937B6}">
      <dsp:nvSpPr>
        <dsp:cNvPr id="0" name=""/>
        <dsp:cNvSpPr/>
      </dsp:nvSpPr>
      <dsp:spPr>
        <a:xfrm>
          <a:off x="356841" y="231247"/>
          <a:ext cx="7527565" cy="462291"/>
        </a:xfrm>
        <a:prstGeom prst="rect">
          <a:avLst/>
        </a:prstGeom>
        <a:solidFill>
          <a:schemeClr val="accent5">
            <a:lumMod val="75000"/>
            <a:alpha val="8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94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Improve department productivity</a:t>
          </a:r>
          <a:endParaRPr lang="en-US" sz="2500" kern="1200" dirty="0">
            <a:solidFill>
              <a:schemeClr val="bg1"/>
            </a:solidFill>
          </a:endParaRPr>
        </a:p>
      </dsp:txBody>
      <dsp:txXfrm>
        <a:off x="356841" y="231247"/>
        <a:ext cx="7527565" cy="462291"/>
      </dsp:txXfrm>
    </dsp:sp>
    <dsp:sp modelId="{8B6BCAC9-E1DF-49CD-8983-AAEEB4B04DEE}">
      <dsp:nvSpPr>
        <dsp:cNvPr id="0" name=""/>
        <dsp:cNvSpPr/>
      </dsp:nvSpPr>
      <dsp:spPr>
        <a:xfrm>
          <a:off x="67909" y="173460"/>
          <a:ext cx="577863" cy="577863"/>
        </a:xfrm>
        <a:prstGeom prst="ellipse">
          <a:avLst/>
        </a:prstGeom>
        <a:solidFill>
          <a:srgbClr val="6EC1E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4F418-7159-3247-99E1-73B8A625DCD9}">
      <dsp:nvSpPr>
        <dsp:cNvPr id="0" name=""/>
        <dsp:cNvSpPr/>
      </dsp:nvSpPr>
      <dsp:spPr>
        <a:xfrm>
          <a:off x="775487" y="925090"/>
          <a:ext cx="7108919" cy="462291"/>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94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Improve efficiency/realization rates</a:t>
          </a:r>
          <a:endParaRPr lang="en-US" sz="2500" kern="1200" dirty="0"/>
        </a:p>
      </dsp:txBody>
      <dsp:txXfrm>
        <a:off x="775487" y="925090"/>
        <a:ext cx="7108919" cy="462291"/>
      </dsp:txXfrm>
    </dsp:sp>
    <dsp:sp modelId="{1247B438-FE13-DF4F-817C-60BA7A461E7E}">
      <dsp:nvSpPr>
        <dsp:cNvPr id="0" name=""/>
        <dsp:cNvSpPr/>
      </dsp:nvSpPr>
      <dsp:spPr>
        <a:xfrm>
          <a:off x="486555" y="867304"/>
          <a:ext cx="577863" cy="577863"/>
        </a:xfrm>
        <a:prstGeom prst="ellipse">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AFD8AA-B025-E049-9361-581B846C056F}">
      <dsp:nvSpPr>
        <dsp:cNvPr id="0" name=""/>
        <dsp:cNvSpPr/>
      </dsp:nvSpPr>
      <dsp:spPr>
        <a:xfrm>
          <a:off x="1004903" y="1618425"/>
          <a:ext cx="6879503" cy="462291"/>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94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Obtain certifications (CPA, CIA, CCUIA, etc.)</a:t>
          </a:r>
          <a:endParaRPr lang="en-US" sz="2500" kern="1200" dirty="0"/>
        </a:p>
      </dsp:txBody>
      <dsp:txXfrm>
        <a:off x="1004903" y="1618425"/>
        <a:ext cx="6879503" cy="462291"/>
      </dsp:txXfrm>
    </dsp:sp>
    <dsp:sp modelId="{8037AAC6-210D-124B-807F-1B24DAC2395D}">
      <dsp:nvSpPr>
        <dsp:cNvPr id="0" name=""/>
        <dsp:cNvSpPr/>
      </dsp:nvSpPr>
      <dsp:spPr>
        <a:xfrm>
          <a:off x="715971" y="1560639"/>
          <a:ext cx="577863" cy="577863"/>
        </a:xfrm>
        <a:prstGeom prst="ellipse">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C6DB6-A901-F54B-9721-C23115BBC101}">
      <dsp:nvSpPr>
        <dsp:cNvPr id="0" name=""/>
        <dsp:cNvSpPr/>
      </dsp:nvSpPr>
      <dsp:spPr>
        <a:xfrm>
          <a:off x="1078153" y="2312269"/>
          <a:ext cx="6806253" cy="462291"/>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94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Promote from within</a:t>
          </a:r>
        </a:p>
      </dsp:txBody>
      <dsp:txXfrm>
        <a:off x="1078153" y="2312269"/>
        <a:ext cx="6806253" cy="462291"/>
      </dsp:txXfrm>
    </dsp:sp>
    <dsp:sp modelId="{A8067FB0-F9D4-294C-B9CB-AF29D914C3D1}">
      <dsp:nvSpPr>
        <dsp:cNvPr id="0" name=""/>
        <dsp:cNvSpPr/>
      </dsp:nvSpPr>
      <dsp:spPr>
        <a:xfrm>
          <a:off x="789221" y="2254483"/>
          <a:ext cx="577863" cy="577863"/>
        </a:xfrm>
        <a:prstGeom prst="ellipse">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49536F-5BF2-4C44-AABB-F2AF8C7B029F}">
      <dsp:nvSpPr>
        <dsp:cNvPr id="0" name=""/>
        <dsp:cNvSpPr/>
      </dsp:nvSpPr>
      <dsp:spPr>
        <a:xfrm>
          <a:off x="1004903" y="3006113"/>
          <a:ext cx="6879503" cy="462291"/>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94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Improve audit turnaround time</a:t>
          </a:r>
          <a:endParaRPr lang="en-US" sz="2500" kern="1200" dirty="0"/>
        </a:p>
      </dsp:txBody>
      <dsp:txXfrm>
        <a:off x="1004903" y="3006113"/>
        <a:ext cx="6879503" cy="462291"/>
      </dsp:txXfrm>
    </dsp:sp>
    <dsp:sp modelId="{4CCB4258-AAC7-3A4A-BFC5-AE653A7D88C0}">
      <dsp:nvSpPr>
        <dsp:cNvPr id="0" name=""/>
        <dsp:cNvSpPr/>
      </dsp:nvSpPr>
      <dsp:spPr>
        <a:xfrm>
          <a:off x="715971" y="2948326"/>
          <a:ext cx="577863" cy="577863"/>
        </a:xfrm>
        <a:prstGeom prst="ellipse">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55F70C-3952-8040-A8B5-914C7903365D}">
      <dsp:nvSpPr>
        <dsp:cNvPr id="0" name=""/>
        <dsp:cNvSpPr/>
      </dsp:nvSpPr>
      <dsp:spPr>
        <a:xfrm>
          <a:off x="775487" y="3699447"/>
          <a:ext cx="7108919" cy="462291"/>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94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Implement post-engagement surveys</a:t>
          </a:r>
          <a:endParaRPr lang="en-US" sz="2500" kern="1200" dirty="0"/>
        </a:p>
      </dsp:txBody>
      <dsp:txXfrm>
        <a:off x="775487" y="3699447"/>
        <a:ext cx="7108919" cy="462291"/>
      </dsp:txXfrm>
    </dsp:sp>
    <dsp:sp modelId="{D8802DF3-A510-904E-8F5F-66A88F3BC3BB}">
      <dsp:nvSpPr>
        <dsp:cNvPr id="0" name=""/>
        <dsp:cNvSpPr/>
      </dsp:nvSpPr>
      <dsp:spPr>
        <a:xfrm>
          <a:off x="486555" y="3641661"/>
          <a:ext cx="577863" cy="577863"/>
        </a:xfrm>
        <a:prstGeom prst="ellipse">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660F29-2C0A-A043-858C-FE7FE2527E44}">
      <dsp:nvSpPr>
        <dsp:cNvPr id="0" name=""/>
        <dsp:cNvSpPr/>
      </dsp:nvSpPr>
      <dsp:spPr>
        <a:xfrm>
          <a:off x="356841" y="4393291"/>
          <a:ext cx="7527565" cy="462291"/>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94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Transparency and accountability initiatives</a:t>
          </a:r>
          <a:endParaRPr lang="en-US" sz="2500" kern="1200" dirty="0"/>
        </a:p>
      </dsp:txBody>
      <dsp:txXfrm>
        <a:off x="356841" y="4393291"/>
        <a:ext cx="7527565" cy="462291"/>
      </dsp:txXfrm>
    </dsp:sp>
    <dsp:sp modelId="{836BF736-558E-694B-9044-2EBAE2F04AC8}">
      <dsp:nvSpPr>
        <dsp:cNvPr id="0" name=""/>
        <dsp:cNvSpPr/>
      </dsp:nvSpPr>
      <dsp:spPr>
        <a:xfrm>
          <a:off x="67909" y="4335505"/>
          <a:ext cx="577863" cy="577863"/>
        </a:xfrm>
        <a:prstGeom prst="ellipse">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BC5DF-7B57-074A-B930-F6DC98592F38}">
      <dsp:nvSpPr>
        <dsp:cNvPr id="0" name=""/>
        <dsp:cNvSpPr/>
      </dsp:nvSpPr>
      <dsp:spPr>
        <a:xfrm>
          <a:off x="0" y="4387468"/>
          <a:ext cx="6629400" cy="411379"/>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Finalization, Review, and Reporting</a:t>
          </a:r>
          <a:endParaRPr lang="en-US" sz="1500" kern="1200" dirty="0"/>
        </a:p>
      </dsp:txBody>
      <dsp:txXfrm>
        <a:off x="0" y="4387468"/>
        <a:ext cx="6629400" cy="411379"/>
      </dsp:txXfrm>
    </dsp:sp>
    <dsp:sp modelId="{FB24EC30-D42A-514F-9543-E1D37D8E72A3}">
      <dsp:nvSpPr>
        <dsp:cNvPr id="0" name=""/>
        <dsp:cNvSpPr/>
      </dsp:nvSpPr>
      <dsp:spPr>
        <a:xfrm rot="10800000">
          <a:off x="0" y="3760937"/>
          <a:ext cx="6629400" cy="632701"/>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Internal Audit Reputation</a:t>
          </a:r>
          <a:endParaRPr lang="en-US" sz="1500" kern="1200" dirty="0"/>
        </a:p>
      </dsp:txBody>
      <dsp:txXfrm rot="10800000">
        <a:off x="0" y="3760937"/>
        <a:ext cx="6629400" cy="411110"/>
      </dsp:txXfrm>
    </dsp:sp>
    <dsp:sp modelId="{1E60C18A-5684-2547-941F-07E5E4CE0FAF}">
      <dsp:nvSpPr>
        <dsp:cNvPr id="0" name=""/>
        <dsp:cNvSpPr/>
      </dsp:nvSpPr>
      <dsp:spPr>
        <a:xfrm rot="10800000">
          <a:off x="0" y="3134406"/>
          <a:ext cx="6629400" cy="632701"/>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Work Quality Review</a:t>
          </a:r>
          <a:endParaRPr lang="en-US" sz="1500" kern="1200" dirty="0"/>
        </a:p>
      </dsp:txBody>
      <dsp:txXfrm rot="10800000">
        <a:off x="0" y="3134406"/>
        <a:ext cx="6629400" cy="411110"/>
      </dsp:txXfrm>
    </dsp:sp>
    <dsp:sp modelId="{2A3534CC-7D1F-0849-85F6-F8B48194B3A4}">
      <dsp:nvSpPr>
        <dsp:cNvPr id="0" name=""/>
        <dsp:cNvSpPr/>
      </dsp:nvSpPr>
      <dsp:spPr>
        <a:xfrm rot="10800000">
          <a:off x="0" y="2507875"/>
          <a:ext cx="6629400" cy="632701"/>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Supervisory Committee</a:t>
          </a:r>
          <a:endParaRPr lang="en-US" sz="1500" kern="1200" dirty="0"/>
        </a:p>
      </dsp:txBody>
      <dsp:txXfrm rot="10800000">
        <a:off x="0" y="2507875"/>
        <a:ext cx="6629400" cy="411110"/>
      </dsp:txXfrm>
    </dsp:sp>
    <dsp:sp modelId="{DBF89FEB-1B88-A946-98F2-AE5C051FC8CD}">
      <dsp:nvSpPr>
        <dsp:cNvPr id="0" name=""/>
        <dsp:cNvSpPr/>
      </dsp:nvSpPr>
      <dsp:spPr>
        <a:xfrm rot="10800000">
          <a:off x="0" y="1881344"/>
          <a:ext cx="6629400" cy="632701"/>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Internal Audit Planning, Budgeting, and Time-Tracking</a:t>
          </a:r>
          <a:endParaRPr lang="en-US" sz="1500" kern="1200" dirty="0"/>
        </a:p>
      </dsp:txBody>
      <dsp:txXfrm rot="10800000">
        <a:off x="0" y="1881344"/>
        <a:ext cx="6629400" cy="411110"/>
      </dsp:txXfrm>
    </dsp:sp>
    <dsp:sp modelId="{228D6986-B307-3D45-9ABE-2193AFA9B571}">
      <dsp:nvSpPr>
        <dsp:cNvPr id="0" name=""/>
        <dsp:cNvSpPr/>
      </dsp:nvSpPr>
      <dsp:spPr>
        <a:xfrm rot="10800000">
          <a:off x="0" y="1254813"/>
          <a:ext cx="6629400" cy="632701"/>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Internal Audit Quality Control </a:t>
          </a:r>
          <a:endParaRPr lang="en-US" sz="1500" kern="1200" dirty="0"/>
        </a:p>
      </dsp:txBody>
      <dsp:txXfrm rot="10800000">
        <a:off x="0" y="1254813"/>
        <a:ext cx="6629400" cy="411110"/>
      </dsp:txXfrm>
    </dsp:sp>
    <dsp:sp modelId="{8F4ACC82-B08F-AA45-B158-87F007783E76}">
      <dsp:nvSpPr>
        <dsp:cNvPr id="0" name=""/>
        <dsp:cNvSpPr/>
      </dsp:nvSpPr>
      <dsp:spPr>
        <a:xfrm rot="10800000">
          <a:off x="0" y="628282"/>
          <a:ext cx="6629400" cy="632701"/>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Documentation Review</a:t>
          </a:r>
          <a:endParaRPr lang="en-US" sz="1500" kern="1200" dirty="0"/>
        </a:p>
      </dsp:txBody>
      <dsp:txXfrm rot="10800000">
        <a:off x="0" y="628282"/>
        <a:ext cx="6629400" cy="411110"/>
      </dsp:txXfrm>
    </dsp:sp>
    <dsp:sp modelId="{DF3424F3-3D80-C74D-88E2-48517CF8A5CB}">
      <dsp:nvSpPr>
        <dsp:cNvPr id="0" name=""/>
        <dsp:cNvSpPr/>
      </dsp:nvSpPr>
      <dsp:spPr>
        <a:xfrm rot="10800000">
          <a:off x="0" y="0"/>
          <a:ext cx="6629400" cy="632701"/>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Planning </a:t>
          </a:r>
        </a:p>
      </dsp:txBody>
      <dsp:txXfrm rot="10800000">
        <a:off x="0" y="0"/>
        <a:ext cx="6629400" cy="4111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A90B3-79B4-1647-AA29-738E57275C76}">
      <dsp:nvSpPr>
        <dsp:cNvPr id="0" name=""/>
        <dsp:cNvSpPr/>
      </dsp:nvSpPr>
      <dsp:spPr>
        <a:xfrm rot="16200000">
          <a:off x="-1078792" y="1084371"/>
          <a:ext cx="4126426" cy="1957682"/>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839" bIns="0" numCol="1" spcCol="1270" anchor="ctr" anchorCtr="0">
          <a:noAutofit/>
        </a:bodyPr>
        <a:lstStyle/>
        <a:p>
          <a:pPr marL="0" lvl="0" indent="0" algn="ctr" defTabSz="666750">
            <a:lnSpc>
              <a:spcPct val="90000"/>
            </a:lnSpc>
            <a:spcBef>
              <a:spcPct val="0"/>
            </a:spcBef>
            <a:spcAft>
              <a:spcPct val="35000"/>
            </a:spcAft>
            <a:buNone/>
          </a:pPr>
          <a:r>
            <a:rPr lang="en-US" sz="1500" kern="1200"/>
            <a:t>Work program available for subscribers</a:t>
          </a:r>
          <a:endParaRPr lang="en-US" sz="1500" kern="1200" dirty="0"/>
        </a:p>
      </dsp:txBody>
      <dsp:txXfrm rot="5400000">
        <a:off x="5580" y="825284"/>
        <a:ext cx="1957682" cy="2475856"/>
      </dsp:txXfrm>
    </dsp:sp>
    <dsp:sp modelId="{8399CDE8-A4D5-AF45-B261-61DBF8C3443C}">
      <dsp:nvSpPr>
        <dsp:cNvPr id="0" name=""/>
        <dsp:cNvSpPr/>
      </dsp:nvSpPr>
      <dsp:spPr>
        <a:xfrm rot="16200000">
          <a:off x="1025715" y="1084371"/>
          <a:ext cx="4126426" cy="1957682"/>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839" bIns="0" numCol="1" spcCol="1270" anchor="ctr" anchorCtr="0">
          <a:noAutofit/>
        </a:bodyPr>
        <a:lstStyle/>
        <a:p>
          <a:pPr marL="0" lvl="0" indent="0" algn="ctr" defTabSz="666750">
            <a:lnSpc>
              <a:spcPct val="90000"/>
            </a:lnSpc>
            <a:spcBef>
              <a:spcPct val="0"/>
            </a:spcBef>
            <a:spcAft>
              <a:spcPct val="35000"/>
            </a:spcAft>
            <a:buNone/>
          </a:pPr>
          <a:r>
            <a:rPr lang="en-US" sz="1500" kern="1200"/>
            <a:t>Many other options are readily available</a:t>
          </a:r>
          <a:endParaRPr lang="en-US" sz="1500" kern="1200" dirty="0"/>
        </a:p>
      </dsp:txBody>
      <dsp:txXfrm rot="5400000">
        <a:off x="2110087" y="825284"/>
        <a:ext cx="1957682" cy="2475856"/>
      </dsp:txXfrm>
    </dsp:sp>
    <dsp:sp modelId="{083620D6-7A0C-634E-9402-849CB80A0BFB}">
      <dsp:nvSpPr>
        <dsp:cNvPr id="0" name=""/>
        <dsp:cNvSpPr/>
      </dsp:nvSpPr>
      <dsp:spPr>
        <a:xfrm rot="16200000">
          <a:off x="3130224" y="1084371"/>
          <a:ext cx="4126426" cy="1957682"/>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839" bIns="0" numCol="1" spcCol="1270" anchor="ctr" anchorCtr="0">
          <a:noAutofit/>
        </a:bodyPr>
        <a:lstStyle/>
        <a:p>
          <a:pPr marL="0" lvl="0" indent="0" algn="ctr" defTabSz="666750">
            <a:lnSpc>
              <a:spcPct val="90000"/>
            </a:lnSpc>
            <a:spcBef>
              <a:spcPct val="0"/>
            </a:spcBef>
            <a:spcAft>
              <a:spcPct val="35000"/>
            </a:spcAft>
            <a:buNone/>
          </a:pPr>
          <a:r>
            <a:rPr lang="en-US" sz="1500" kern="1200"/>
            <a:t>Completing a self-assessment is good practice/preparation for your Quality Assurance Review</a:t>
          </a:r>
          <a:endParaRPr lang="en-US" sz="1500" kern="1200" dirty="0"/>
        </a:p>
      </dsp:txBody>
      <dsp:txXfrm rot="5400000">
        <a:off x="4214596" y="825284"/>
        <a:ext cx="1957682" cy="2475856"/>
      </dsp:txXfrm>
    </dsp:sp>
    <dsp:sp modelId="{672DB252-792B-DB46-9F3C-2C95D9F536B1}">
      <dsp:nvSpPr>
        <dsp:cNvPr id="0" name=""/>
        <dsp:cNvSpPr/>
      </dsp:nvSpPr>
      <dsp:spPr>
        <a:xfrm rot="16200000">
          <a:off x="5234733" y="1084371"/>
          <a:ext cx="4126426" cy="1957682"/>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839" bIns="0" numCol="1" spcCol="1270" anchor="ctr" anchorCtr="0">
          <a:noAutofit/>
        </a:bodyPr>
        <a:lstStyle/>
        <a:p>
          <a:pPr marL="0" lvl="0" indent="0" algn="ctr" defTabSz="666750">
            <a:lnSpc>
              <a:spcPct val="90000"/>
            </a:lnSpc>
            <a:spcBef>
              <a:spcPct val="0"/>
            </a:spcBef>
            <a:spcAft>
              <a:spcPct val="35000"/>
            </a:spcAft>
            <a:buNone/>
          </a:pPr>
          <a:r>
            <a:rPr lang="en-US" sz="1500" kern="1200"/>
            <a:t>Relatively quick and easy project (20-30 hours estimated)</a:t>
          </a:r>
          <a:endParaRPr lang="en-US" sz="1500" kern="1200" dirty="0"/>
        </a:p>
      </dsp:txBody>
      <dsp:txXfrm rot="5400000">
        <a:off x="6319105" y="825284"/>
        <a:ext cx="1957682" cy="2475856"/>
      </dsp:txXfrm>
    </dsp:sp>
    <dsp:sp modelId="{BA826584-632F-6145-8369-91DAC9E7E80F}">
      <dsp:nvSpPr>
        <dsp:cNvPr id="0" name=""/>
        <dsp:cNvSpPr/>
      </dsp:nvSpPr>
      <dsp:spPr>
        <a:xfrm rot="16200000">
          <a:off x="7339241" y="1084371"/>
          <a:ext cx="4126426" cy="1957682"/>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839" bIns="0" numCol="1" spcCol="1270" anchor="ctr" anchorCtr="0">
          <a:noAutofit/>
        </a:bodyPr>
        <a:lstStyle/>
        <a:p>
          <a:pPr marL="0" lvl="0" indent="0" algn="ctr" defTabSz="666750">
            <a:lnSpc>
              <a:spcPct val="90000"/>
            </a:lnSpc>
            <a:spcBef>
              <a:spcPct val="0"/>
            </a:spcBef>
            <a:spcAft>
              <a:spcPct val="35000"/>
            </a:spcAft>
            <a:buNone/>
          </a:pPr>
          <a:r>
            <a:rPr lang="en-US" sz="1500" kern="1200"/>
            <a:t>By definition, you are not independent. BUT you can still be objective about your own work, and gain valuable insights from this process!</a:t>
          </a:r>
          <a:endParaRPr lang="en-US" sz="1500" kern="1200" dirty="0"/>
        </a:p>
      </dsp:txBody>
      <dsp:txXfrm rot="5400000">
        <a:off x="8423613" y="825284"/>
        <a:ext cx="1957682" cy="247585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B064EA-5AB4-4442-A693-361041EF3C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C128C9-499A-46F8-A01A-7447292DEA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BBF1DD-0EDF-4903-8FE1-828BD4B99C61}" type="datetimeFigureOut">
              <a:rPr lang="en-US" smtClean="0"/>
              <a:pPr/>
              <a:t>10/2/2024</a:t>
            </a:fld>
            <a:endParaRPr lang="en-US" dirty="0"/>
          </a:p>
        </p:txBody>
      </p:sp>
      <p:sp>
        <p:nvSpPr>
          <p:cNvPr id="4" name="Footer Placeholder 3">
            <a:extLst>
              <a:ext uri="{FF2B5EF4-FFF2-40B4-BE49-F238E27FC236}">
                <a16:creationId xmlns:a16="http://schemas.microsoft.com/office/drawing/2014/main" id="{D2211182-C0D5-462B-985A-E80CB32156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33D768-3433-4439-A386-AFEEBB2DC2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4E90DA-FCB1-4B36-BF1B-EBF8FF29826A}" type="slidenum">
              <a:rPr lang="en-US" smtClean="0"/>
              <a:pPr/>
              <a:t>‹#›</a:t>
            </a:fld>
            <a:endParaRPr lang="en-US" dirty="0"/>
          </a:p>
        </p:txBody>
      </p:sp>
    </p:spTree>
    <p:extLst>
      <p:ext uri="{BB962C8B-B14F-4D97-AF65-F5344CB8AC3E}">
        <p14:creationId xmlns:p14="http://schemas.microsoft.com/office/powerpoint/2010/main" val="1951828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1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1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1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1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1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1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1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1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1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1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1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1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1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1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1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1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1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1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1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1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1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1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1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1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896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6D0A2-6BE8-F449-D802-83C825B910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6E8B5-DE05-5B69-E303-DCA775E3C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4B099-5300-C8F7-D8C9-220BE6597E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550768-CBEC-37C0-898A-9F5C554E1D1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9504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BA9EE-9D96-1867-67E8-FD0A5B84B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F7E3F-C9E0-5954-8D11-6EABAB10A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D00B56-1E91-2366-B813-9487F2B8BC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E051F1-E8E6-6F32-5551-7AB437E024A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724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B1EEF-342C-5263-59EA-31E1210E5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56C03-1ED1-0CA9-15E4-18E3AC576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D74C0-6885-D21E-0095-770B58E54E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655C77-FA8A-4854-D9F9-9CC617EBF40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3333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FCE58-9DE2-CB42-CAF9-21B04B2CB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B2789-3E9B-4B5B-AE6C-089A84D76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F86925-634F-600E-42DB-8FF24B508B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50F969-F953-4F25-38CA-A8A791344BF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5916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81603-5ED5-6854-5816-887AF5514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06589-289C-3FD0-9C57-2148C0842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96602-8886-6D3F-5B58-609A723A00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C12FD1-12BC-B4C2-CD6B-5891CAF6CCD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305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32339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content/ Headline 2 lines" userDrawn="1">
  <p:cSld name="Background Image">
    <p:spTree>
      <p:nvGrpSpPr>
        <p:cNvPr id="1" name="Shape 34"/>
        <p:cNvGrpSpPr/>
        <p:nvPr/>
      </p:nvGrpSpPr>
      <p:grpSpPr>
        <a:xfrm>
          <a:off x="0" y="0"/>
          <a:ext cx="0" cy="0"/>
          <a:chOff x="0" y="0"/>
          <a:chExt cx="0" cy="0"/>
        </a:xfrm>
      </p:grpSpPr>
      <p:sp>
        <p:nvSpPr>
          <p:cNvPr id="37" name="Google Shape;37;p6"/>
          <p:cNvSpPr txBox="1">
            <a:spLocks noGrp="1"/>
          </p:cNvSpPr>
          <p:nvPr>
            <p:ph type="sldNum" idx="12"/>
          </p:nvPr>
        </p:nvSpPr>
        <p:spPr>
          <a:xfrm>
            <a:off x="11042552" y="6566400"/>
            <a:ext cx="524247" cy="216000"/>
          </a:xfrm>
          <a:prstGeom prst="rect">
            <a:avLst/>
          </a:prstGeom>
          <a:noFill/>
          <a:ln>
            <a:noFill/>
          </a:ln>
        </p:spPr>
        <p:txBody>
          <a:bodyPr spcFirstLastPara="1" wrap="square" lIns="0" tIns="0" rIns="0" bIns="0" anchor="t" anchorCtr="0">
            <a:noAutofit/>
          </a:bodyPr>
          <a:lstStyle>
            <a:lvl1pPr marL="0" marR="0" lvl="0" indent="0" algn="r">
              <a:spcBef>
                <a:spcPts val="0"/>
              </a:spcBef>
              <a:buClr>
                <a:schemeClr val="dk1"/>
              </a:buClr>
              <a:buSzPts val="1200"/>
              <a:buFont typeface="Arial"/>
              <a:buNone/>
              <a:defRPr sz="1200" b="0">
                <a:solidFill>
                  <a:schemeClr val="dk1"/>
                </a:solidFill>
                <a:latin typeface="Arial"/>
                <a:ea typeface="Arial"/>
                <a:cs typeface="Arial"/>
                <a:sym typeface="Arial"/>
              </a:defRPr>
            </a:lvl1pPr>
            <a:lvl2pPr marL="0" marR="0" lvl="1" indent="0" algn="r">
              <a:spcBef>
                <a:spcPts val="0"/>
              </a:spcBef>
              <a:buClr>
                <a:schemeClr val="dk1"/>
              </a:buClr>
              <a:buSzPts val="1200"/>
              <a:buFont typeface="Arial"/>
              <a:buNone/>
              <a:defRPr sz="1200">
                <a:solidFill>
                  <a:schemeClr val="dk1"/>
                </a:solidFill>
                <a:latin typeface="Arial"/>
                <a:ea typeface="Arial"/>
                <a:cs typeface="Arial"/>
                <a:sym typeface="Arial"/>
              </a:defRPr>
            </a:lvl2pPr>
            <a:lvl3pPr marL="0" marR="0" lvl="2" indent="0" algn="r">
              <a:spcBef>
                <a:spcPts val="0"/>
              </a:spcBef>
              <a:buClr>
                <a:schemeClr val="dk1"/>
              </a:buClr>
              <a:buSzPts val="1200"/>
              <a:buFont typeface="Arial"/>
              <a:buNone/>
              <a:defRPr sz="1200">
                <a:solidFill>
                  <a:schemeClr val="dk1"/>
                </a:solidFill>
                <a:latin typeface="Arial"/>
                <a:ea typeface="Arial"/>
                <a:cs typeface="Arial"/>
                <a:sym typeface="Arial"/>
              </a:defRPr>
            </a:lvl3pPr>
            <a:lvl4pPr marL="0" marR="0" lvl="3" indent="0" algn="r">
              <a:spcBef>
                <a:spcPts val="0"/>
              </a:spcBef>
              <a:buClr>
                <a:schemeClr val="dk1"/>
              </a:buClr>
              <a:buSzPts val="1200"/>
              <a:buFont typeface="Arial"/>
              <a:buNone/>
              <a:defRPr sz="1200">
                <a:solidFill>
                  <a:schemeClr val="dk1"/>
                </a:solidFill>
                <a:latin typeface="Arial"/>
                <a:ea typeface="Arial"/>
                <a:cs typeface="Arial"/>
                <a:sym typeface="Arial"/>
              </a:defRPr>
            </a:lvl4pPr>
            <a:lvl5pPr marL="0" marR="0" lvl="4" indent="0" algn="r">
              <a:spcBef>
                <a:spcPts val="0"/>
              </a:spcBef>
              <a:buClr>
                <a:schemeClr val="dk1"/>
              </a:buClr>
              <a:buSzPts val="1200"/>
              <a:buFont typeface="Arial"/>
              <a:buNone/>
              <a:defRPr sz="1200">
                <a:solidFill>
                  <a:schemeClr val="dk1"/>
                </a:solidFill>
                <a:latin typeface="Arial"/>
                <a:ea typeface="Arial"/>
                <a:cs typeface="Arial"/>
                <a:sym typeface="Arial"/>
              </a:defRPr>
            </a:lvl5pPr>
            <a:lvl6pPr marL="0" marR="0" lvl="5" indent="0" algn="r">
              <a:spcBef>
                <a:spcPts val="0"/>
              </a:spcBef>
              <a:buClr>
                <a:schemeClr val="dk1"/>
              </a:buClr>
              <a:buSzPts val="1200"/>
              <a:buFont typeface="Arial"/>
              <a:buNone/>
              <a:defRPr sz="1200">
                <a:solidFill>
                  <a:schemeClr val="dk1"/>
                </a:solidFill>
                <a:latin typeface="Arial"/>
                <a:ea typeface="Arial"/>
                <a:cs typeface="Arial"/>
                <a:sym typeface="Arial"/>
              </a:defRPr>
            </a:lvl6pPr>
            <a:lvl7pPr marL="0" marR="0" lvl="6" indent="0" algn="r">
              <a:spcBef>
                <a:spcPts val="0"/>
              </a:spcBef>
              <a:buClr>
                <a:schemeClr val="dk1"/>
              </a:buClr>
              <a:buSzPts val="1200"/>
              <a:buFont typeface="Arial"/>
              <a:buNone/>
              <a:defRPr sz="1200">
                <a:solidFill>
                  <a:schemeClr val="dk1"/>
                </a:solidFill>
                <a:latin typeface="Arial"/>
                <a:ea typeface="Arial"/>
                <a:cs typeface="Arial"/>
                <a:sym typeface="Arial"/>
              </a:defRPr>
            </a:lvl7pPr>
            <a:lvl8pPr marL="0" marR="0" lvl="7" indent="0" algn="r">
              <a:spcBef>
                <a:spcPts val="0"/>
              </a:spcBef>
              <a:buClr>
                <a:schemeClr val="dk1"/>
              </a:buClr>
              <a:buSzPts val="1200"/>
              <a:buFont typeface="Arial"/>
              <a:buNone/>
              <a:defRPr sz="1200">
                <a:solidFill>
                  <a:schemeClr val="dk1"/>
                </a:solidFill>
                <a:latin typeface="Arial"/>
                <a:ea typeface="Arial"/>
                <a:cs typeface="Arial"/>
                <a:sym typeface="Arial"/>
              </a:defRPr>
            </a:lvl8pPr>
            <a:lvl9pPr marL="0" marR="0" lvl="8" indent="0" algn="r">
              <a:spcBef>
                <a:spcPts val="0"/>
              </a:spcBef>
              <a:buClr>
                <a:schemeClr val="dk1"/>
              </a:buClr>
              <a:buSzPts val="1200"/>
              <a:buFont typeface="Arial"/>
              <a:buNone/>
              <a:defRPr sz="1200">
                <a:solidFill>
                  <a:schemeClr val="dk1"/>
                </a:solidFill>
                <a:latin typeface="Arial"/>
                <a:ea typeface="Arial"/>
                <a:cs typeface="Arial"/>
                <a:sym typeface="Arial"/>
              </a:defRPr>
            </a:lvl9pPr>
          </a:lstStyle>
          <a:p>
            <a:r>
              <a:rPr lang="en-US" dirty="0"/>
              <a:t> </a:t>
            </a:r>
            <a:fld id="{00000000-1234-1234-1234-123412341234}" type="slidenum">
              <a:rPr lang="en-US" smtClean="0"/>
              <a:pPr/>
              <a:t>‹#›</a:t>
            </a:fld>
            <a:endParaRPr dirty="0"/>
          </a:p>
        </p:txBody>
      </p:sp>
      <p:pic>
        <p:nvPicPr>
          <p:cNvPr id="4" name="Google Shape;94;p15">
            <a:extLst>
              <a:ext uri="{FF2B5EF4-FFF2-40B4-BE49-F238E27FC236}">
                <a16:creationId xmlns:a16="http://schemas.microsoft.com/office/drawing/2014/main" id="{999477EE-A2F3-480E-AD55-70B66065F4A5}"/>
              </a:ext>
            </a:extLst>
          </p:cNvPr>
          <p:cNvPicPr preferRelativeResize="0">
            <a:picLocks/>
          </p:cNvPicPr>
          <p:nvPr userDrawn="1"/>
        </p:nvPicPr>
        <p:blipFill rotWithShape="1">
          <a:blip r:embed="rId2">
            <a:alphaModFix/>
            <a:duotone>
              <a:schemeClr val="accent3">
                <a:shade val="45000"/>
                <a:satMod val="135000"/>
              </a:schemeClr>
              <a:prstClr val="white"/>
            </a:duotone>
          </a:blip>
          <a:srcRect t="12484" b="12484"/>
          <a:stretch/>
        </p:blipFill>
        <p:spPr>
          <a:xfrm>
            <a:off x="628650" y="2393268"/>
            <a:ext cx="10936801" cy="3429000"/>
          </a:xfrm>
          <a:prstGeom prst="rect">
            <a:avLst/>
          </a:prstGeom>
          <a:noFill/>
          <a:ln>
            <a:noFill/>
          </a:ln>
          <a:effectLst>
            <a:softEdge rad="381000"/>
          </a:effectLst>
        </p:spPr>
      </p:pic>
      <p:sp>
        <p:nvSpPr>
          <p:cNvPr id="5" name="Google Shape;10;p1">
            <a:extLst>
              <a:ext uri="{FF2B5EF4-FFF2-40B4-BE49-F238E27FC236}">
                <a16:creationId xmlns:a16="http://schemas.microsoft.com/office/drawing/2014/main" id="{13F40BE9-938B-4D0C-89EC-AA9D8488FB6D}"/>
              </a:ext>
            </a:extLst>
          </p:cNvPr>
          <p:cNvSpPr/>
          <p:nvPr userDrawn="1"/>
        </p:nvSpPr>
        <p:spPr>
          <a:xfrm>
            <a:off x="630000" y="6566400"/>
            <a:ext cx="2088000" cy="21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The Audit Library</a:t>
            </a:r>
            <a:endParaRPr sz="800" b="0" i="0" u="none" strike="noStrike" cap="none" dirty="0">
              <a:solidFill>
                <a:schemeClr val="dk1"/>
              </a:solidFill>
              <a:latin typeface="Arial"/>
              <a:ea typeface="Arial"/>
              <a:cs typeface="Arial"/>
              <a:sym typeface="Arial"/>
            </a:endParaRPr>
          </a:p>
        </p:txBody>
      </p:sp>
      <p:cxnSp>
        <p:nvCxnSpPr>
          <p:cNvPr id="6" name="Google Shape;11;p1">
            <a:extLst>
              <a:ext uri="{FF2B5EF4-FFF2-40B4-BE49-F238E27FC236}">
                <a16:creationId xmlns:a16="http://schemas.microsoft.com/office/drawing/2014/main" id="{C2EB83E4-DA1C-4812-ABC9-8A9F1A769891}"/>
              </a:ext>
            </a:extLst>
          </p:cNvPr>
          <p:cNvCxnSpPr/>
          <p:nvPr userDrawn="1"/>
        </p:nvCxnSpPr>
        <p:spPr>
          <a:xfrm>
            <a:off x="629999" y="6489340"/>
            <a:ext cx="10936800" cy="0"/>
          </a:xfrm>
          <a:prstGeom prst="straightConnector1">
            <a:avLst/>
          </a:prstGeom>
          <a:solidFill>
            <a:schemeClr val="lt1"/>
          </a:solidFill>
          <a:ln w="9525" cap="flat" cmpd="sng">
            <a:solidFill>
              <a:schemeClr val="dk1"/>
            </a:solidFill>
            <a:prstDash val="solid"/>
            <a:miter lim="800000"/>
            <a:headEnd type="none" w="sm" len="sm"/>
            <a:tailEnd type="none" w="sm" len="sm"/>
          </a:ln>
        </p:spPr>
      </p:cxnSp>
      <p:sp>
        <p:nvSpPr>
          <p:cNvPr id="7" name="Google Shape;35;p6">
            <a:extLst>
              <a:ext uri="{FF2B5EF4-FFF2-40B4-BE49-F238E27FC236}">
                <a16:creationId xmlns:a16="http://schemas.microsoft.com/office/drawing/2014/main" id="{D9C57A22-66A5-4F77-8158-B14FE3DBBCB7}"/>
              </a:ext>
            </a:extLst>
          </p:cNvPr>
          <p:cNvSpPr txBox="1">
            <a:spLocks noGrp="1"/>
          </p:cNvSpPr>
          <p:nvPr>
            <p:ph type="title" hasCustomPrompt="1"/>
          </p:nvPr>
        </p:nvSpPr>
        <p:spPr>
          <a:xfrm>
            <a:off x="628651" y="286048"/>
            <a:ext cx="10938148" cy="686718"/>
          </a:xfrm>
          <a:prstGeom prst="rect">
            <a:avLst/>
          </a:prstGeom>
          <a:noFill/>
          <a:ln>
            <a:noFill/>
          </a:ln>
        </p:spPr>
        <p:txBody>
          <a:bodyPr spcFirstLastPara="1" wrap="square" lIns="0" tIns="0" rIns="0" bIns="0" anchor="t" anchorCtr="0">
            <a:noAutofit/>
          </a:bodyPr>
          <a:lstStyle>
            <a:lvl1pPr lvl="0" algn="l">
              <a:lnSpc>
                <a:spcPct val="114285"/>
              </a:lnSpc>
              <a:spcBef>
                <a:spcPts val="0"/>
              </a:spcBef>
              <a:spcAft>
                <a:spcPts val="0"/>
              </a:spcAft>
              <a:buClr>
                <a:schemeClr val="dk1"/>
              </a:buClr>
              <a:buSzPts val="3500"/>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Headline</a:t>
            </a:r>
            <a:endParaRPr dirty="0"/>
          </a:p>
        </p:txBody>
      </p:sp>
    </p:spTree>
  </p:cSld>
  <p:clrMapOvr>
    <a:masterClrMapping/>
  </p:clrMapOvr>
  <p:extLst>
    <p:ext uri="{DCECCB84-F9BA-43D5-87BE-67443E8EF086}">
      <p15:sldGuideLst xmlns:p15="http://schemas.microsoft.com/office/powerpoint/2012/main">
        <p15:guide id="1" orient="horz" pos="182">
          <p15:clr>
            <a:srgbClr val="FBAE40"/>
          </p15:clr>
        </p15:guide>
        <p15:guide id="2" orient="horz" pos="4020">
          <p15:clr>
            <a:srgbClr val="FBAE40"/>
          </p15:clr>
        </p15:guide>
        <p15:guide id="3" orient="horz" pos="9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Headline 1 line" userDrawn="1">
  <p:cSld name="Blank/ Headline/ Footer">
    <p:spTree>
      <p:nvGrpSpPr>
        <p:cNvPr id="1" name="Shape 30"/>
        <p:cNvGrpSpPr/>
        <p:nvPr/>
      </p:nvGrpSpPr>
      <p:grpSpPr>
        <a:xfrm>
          <a:off x="0" y="0"/>
          <a:ext cx="0" cy="0"/>
          <a:chOff x="0" y="0"/>
          <a:chExt cx="0" cy="0"/>
        </a:xfrm>
      </p:grpSpPr>
      <p:sp>
        <p:nvSpPr>
          <p:cNvPr id="32" name="Google Shape;32;p5"/>
          <p:cNvSpPr txBox="1">
            <a:spLocks noGrp="1"/>
          </p:cNvSpPr>
          <p:nvPr>
            <p:ph type="sldNum" idx="12"/>
          </p:nvPr>
        </p:nvSpPr>
        <p:spPr>
          <a:xfrm>
            <a:off x="11042552" y="6566400"/>
            <a:ext cx="524247" cy="216000"/>
          </a:xfrm>
          <a:prstGeom prst="rect">
            <a:avLst/>
          </a:prstGeom>
          <a:noFill/>
          <a:ln>
            <a:noFill/>
          </a:ln>
        </p:spPr>
        <p:txBody>
          <a:bodyPr spcFirstLastPara="1" wrap="square" lIns="0" tIns="0" rIns="0" bIns="0" anchor="t" anchorCtr="0">
            <a:noAutofit/>
          </a:bodyPr>
          <a:lstStyle>
            <a:lvl1pPr marL="0" marR="0" lvl="0" indent="0" algn="r">
              <a:spcBef>
                <a:spcPts val="0"/>
              </a:spcBef>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spcBef>
                <a:spcPts val="0"/>
              </a:spcBef>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spcBef>
                <a:spcPts val="0"/>
              </a:spcBef>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spcBef>
                <a:spcPts val="0"/>
              </a:spcBef>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spcBef>
                <a:spcPts val="0"/>
              </a:spcBef>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spcBef>
                <a:spcPts val="0"/>
              </a:spcBef>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spcBef>
                <a:spcPts val="0"/>
              </a:spcBef>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spcBef>
                <a:spcPts val="0"/>
              </a:spcBef>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spcBef>
                <a:spcPts val="0"/>
              </a:spcBef>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dirty="0"/>
              <a:t> </a:t>
            </a:r>
            <a:fld id="{00000000-1234-1234-1234-123412341234}" type="slidenum">
              <a:rPr lang="en-US"/>
              <a:pPr marL="0" lvl="0" indent="0" algn="r" rtl="0">
                <a:spcBef>
                  <a:spcPts val="0"/>
                </a:spcBef>
                <a:spcAft>
                  <a:spcPts val="0"/>
                </a:spcAft>
                <a:buNone/>
              </a:pPr>
              <a:t>‹#›</a:t>
            </a:fld>
            <a:endParaRPr dirty="0"/>
          </a:p>
        </p:txBody>
      </p:sp>
      <p:sp>
        <p:nvSpPr>
          <p:cNvPr id="5" name="Google Shape;35;p6">
            <a:extLst>
              <a:ext uri="{FF2B5EF4-FFF2-40B4-BE49-F238E27FC236}">
                <a16:creationId xmlns:a16="http://schemas.microsoft.com/office/drawing/2014/main" id="{1D0D16F1-1AB3-481B-91EE-4B2B4E5E9854}"/>
              </a:ext>
            </a:extLst>
          </p:cNvPr>
          <p:cNvSpPr txBox="1">
            <a:spLocks noGrp="1"/>
          </p:cNvSpPr>
          <p:nvPr>
            <p:ph type="title" hasCustomPrompt="1"/>
          </p:nvPr>
        </p:nvSpPr>
        <p:spPr>
          <a:xfrm>
            <a:off x="628651" y="286048"/>
            <a:ext cx="10938148" cy="686718"/>
          </a:xfrm>
          <a:prstGeom prst="rect">
            <a:avLst/>
          </a:prstGeom>
          <a:noFill/>
          <a:ln>
            <a:noFill/>
          </a:ln>
        </p:spPr>
        <p:txBody>
          <a:bodyPr spcFirstLastPara="1" wrap="square" lIns="0" tIns="0" rIns="0" bIns="0" anchor="t" anchorCtr="0">
            <a:noAutofit/>
          </a:bodyPr>
          <a:lstStyle>
            <a:lvl1pPr lvl="0" algn="l">
              <a:lnSpc>
                <a:spcPct val="114285"/>
              </a:lnSpc>
              <a:spcBef>
                <a:spcPts val="0"/>
              </a:spcBef>
              <a:spcAft>
                <a:spcPts val="0"/>
              </a:spcAft>
              <a:buClr>
                <a:schemeClr val="dk1"/>
              </a:buClr>
              <a:buSzPts val="3500"/>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Headline</a:t>
            </a:r>
            <a:endParaRPr dirty="0"/>
          </a:p>
        </p:txBody>
      </p:sp>
      <p:sp>
        <p:nvSpPr>
          <p:cNvPr id="6" name="Google Shape;10;p1">
            <a:extLst>
              <a:ext uri="{FF2B5EF4-FFF2-40B4-BE49-F238E27FC236}">
                <a16:creationId xmlns:a16="http://schemas.microsoft.com/office/drawing/2014/main" id="{096187B3-1393-4194-A3FB-DFF2F1AA3F09}"/>
              </a:ext>
            </a:extLst>
          </p:cNvPr>
          <p:cNvSpPr/>
          <p:nvPr userDrawn="1"/>
        </p:nvSpPr>
        <p:spPr>
          <a:xfrm>
            <a:off x="630000" y="6566400"/>
            <a:ext cx="2088000" cy="21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The Audit Library</a:t>
            </a:r>
            <a:endParaRPr sz="800" b="0" i="0" u="none" strike="noStrike" cap="none" dirty="0">
              <a:solidFill>
                <a:schemeClr val="dk1"/>
              </a:solidFill>
              <a:latin typeface="Arial"/>
              <a:ea typeface="Arial"/>
              <a:cs typeface="Arial"/>
              <a:sym typeface="Arial"/>
            </a:endParaRPr>
          </a:p>
        </p:txBody>
      </p:sp>
      <p:cxnSp>
        <p:nvCxnSpPr>
          <p:cNvPr id="7" name="Google Shape;11;p1">
            <a:extLst>
              <a:ext uri="{FF2B5EF4-FFF2-40B4-BE49-F238E27FC236}">
                <a16:creationId xmlns:a16="http://schemas.microsoft.com/office/drawing/2014/main" id="{FFF36917-EFCC-48F1-9E73-8A669D5A407E}"/>
              </a:ext>
            </a:extLst>
          </p:cNvPr>
          <p:cNvCxnSpPr/>
          <p:nvPr userDrawn="1"/>
        </p:nvCxnSpPr>
        <p:spPr>
          <a:xfrm>
            <a:off x="629999" y="6489340"/>
            <a:ext cx="10936800" cy="0"/>
          </a:xfrm>
          <a:prstGeom prst="straightConnector1">
            <a:avLst/>
          </a:prstGeom>
          <a:solidFill>
            <a:schemeClr val="lt1"/>
          </a:solid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82">
          <p15:clr>
            <a:srgbClr val="FBAE40"/>
          </p15:clr>
        </p15:guide>
        <p15:guide id="2"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 Title image" userDrawn="1">
  <p:cSld name="Blank">
    <p:spTree>
      <p:nvGrpSpPr>
        <p:cNvPr id="1" name="Shape 20"/>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128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1" r:id="rId2"/>
    <p:sldLayoutId id="2147483649"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96">
          <p15:clr>
            <a:srgbClr val="F26B43"/>
          </p15:clr>
        </p15:guide>
        <p15:guide id="2" pos="728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svg"/><Relationship Id="rId7" Type="http://schemas.openxmlformats.org/officeDocument/2006/relationships/diagramColors" Target="../diagrams/colors1.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svg"/><Relationship Id="rId7" Type="http://schemas.openxmlformats.org/officeDocument/2006/relationships/diagramColors" Target="../diagrams/colors2.xm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svg"/><Relationship Id="rId7" Type="http://schemas.openxmlformats.org/officeDocument/2006/relationships/diagramColors" Target="../diagrams/colors3.xml"/><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hyperlink" Target="https://theauditlibrary.com/2022/06/03/preparing-quality-assurance-review/"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theauditlibrary.com/2019/05/13/quality-assurance-review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theauditlibrary.com/" TargetMode="Externa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14" name="Rectangle 13">
            <a:extLst>
              <a:ext uri="{FF2B5EF4-FFF2-40B4-BE49-F238E27FC236}">
                <a16:creationId xmlns:a16="http://schemas.microsoft.com/office/drawing/2014/main" id="{37D998EF-ECFC-4455-BFB1-4A97F2E79C74}"/>
              </a:ext>
            </a:extLst>
          </p:cNvPr>
          <p:cNvSpPr/>
          <p:nvPr/>
        </p:nvSpPr>
        <p:spPr>
          <a:xfrm>
            <a:off x="536" y="6111362"/>
            <a:ext cx="12200422" cy="747431"/>
          </a:xfrm>
          <a:prstGeom prst="rect">
            <a:avLst/>
          </a:prstGeom>
          <a:solidFill>
            <a:schemeClr val="accent5">
              <a:lumMod val="75000"/>
              <a:alpha val="8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14DCCA-749A-442E-B9E8-6ED3D2C61A2F}"/>
              </a:ext>
            </a:extLst>
          </p:cNvPr>
          <p:cNvSpPr/>
          <p:nvPr/>
        </p:nvSpPr>
        <p:spPr>
          <a:xfrm>
            <a:off x="2835" y="795"/>
            <a:ext cx="12200732" cy="1981200"/>
          </a:xfrm>
          <a:prstGeom prst="rect">
            <a:avLst/>
          </a:prstGeom>
          <a:solidFill>
            <a:schemeClr val="accent5">
              <a:lumMod val="75000"/>
              <a:alpha val="8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4" name="Google Shape;94;p15"/>
          <p:cNvPicPr preferRelativeResize="0">
            <a:picLocks noGrp="1"/>
          </p:cNvPicPr>
          <p:nvPr>
            <p:ph type="pic" idx="4294967295"/>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rcRect t="12484" b="12484"/>
          <a:stretch/>
        </p:blipFill>
        <p:spPr>
          <a:xfrm>
            <a:off x="-2383" y="795"/>
            <a:ext cx="12200731" cy="6857997"/>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1" name="Rectangle 10">
            <a:extLst>
              <a:ext uri="{FF2B5EF4-FFF2-40B4-BE49-F238E27FC236}">
                <a16:creationId xmlns:a16="http://schemas.microsoft.com/office/drawing/2014/main" id="{F229A1D3-EAA2-45BB-8368-B9BEADB0BC41}"/>
              </a:ext>
            </a:extLst>
          </p:cNvPr>
          <p:cNvSpPr/>
          <p:nvPr/>
        </p:nvSpPr>
        <p:spPr>
          <a:xfrm>
            <a:off x="226" y="6186914"/>
            <a:ext cx="12203341" cy="671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AD4E90F-7AD5-4D95-9FD3-263CE5C808BB}"/>
              </a:ext>
            </a:extLst>
          </p:cNvPr>
          <p:cNvSpPr/>
          <p:nvPr/>
        </p:nvSpPr>
        <p:spPr>
          <a:xfrm>
            <a:off x="226" y="794"/>
            <a:ext cx="12200732" cy="1905649"/>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F0DFEED-2037-4877-BB67-DFA22ADE45FE}"/>
              </a:ext>
            </a:extLst>
          </p:cNvPr>
          <p:cNvSpPr/>
          <p:nvPr/>
        </p:nvSpPr>
        <p:spPr>
          <a:xfrm>
            <a:off x="785555" y="110749"/>
            <a:ext cx="10427855" cy="1569660"/>
          </a:xfrm>
          <a:prstGeom prst="rect">
            <a:avLst/>
          </a:prstGeom>
          <a:noFill/>
        </p:spPr>
        <p:txBody>
          <a:bodyPr wrap="none" lIns="91440" tIns="45720" rIns="91440" bIns="45720">
            <a:spAutoFit/>
          </a:bodyPr>
          <a:lstStyle/>
          <a:p>
            <a:pPr algn="ctr"/>
            <a:r>
              <a:rPr lang="en-US" sz="4800" dirty="0">
                <a:solidFill>
                  <a:srgbClr val="FFFFFF"/>
                </a:solidFill>
              </a:rPr>
              <a:t>Quality Assurance: Implementing the </a:t>
            </a:r>
          </a:p>
          <a:p>
            <a:pPr algn="ctr"/>
            <a:r>
              <a:rPr lang="en-US" sz="4800" cap="none" spc="0" dirty="0">
                <a:ln w="0"/>
                <a:solidFill>
                  <a:srgbClr val="FFFFFF"/>
                </a:solidFill>
                <a:effectLst>
                  <a:outerShdw blurRad="38100" dist="19050" dir="2700000" algn="tl" rotWithShape="0">
                    <a:schemeClr val="dk1">
                      <a:alpha val="40000"/>
                    </a:schemeClr>
                  </a:outerShdw>
                </a:effectLst>
              </a:rPr>
              <a:t>New Global IIA Standards at your CU</a:t>
            </a:r>
          </a:p>
        </p:txBody>
      </p:sp>
      <p:sp>
        <p:nvSpPr>
          <p:cNvPr id="10" name="Rectangle 9">
            <a:extLst>
              <a:ext uri="{FF2B5EF4-FFF2-40B4-BE49-F238E27FC236}">
                <a16:creationId xmlns:a16="http://schemas.microsoft.com/office/drawing/2014/main" id="{F03A2D53-D7F4-4F33-BFF9-9D9C92F2A4EB}"/>
              </a:ext>
            </a:extLst>
          </p:cNvPr>
          <p:cNvSpPr/>
          <p:nvPr/>
        </p:nvSpPr>
        <p:spPr>
          <a:xfrm>
            <a:off x="9451975" y="6248546"/>
            <a:ext cx="2745839" cy="584775"/>
          </a:xfrm>
          <a:prstGeom prst="rect">
            <a:avLst/>
          </a:prstGeom>
          <a:noFill/>
        </p:spPr>
        <p:txBody>
          <a:bodyPr wrap="square" lIns="91440" tIns="45720" rIns="91440" bIns="45720">
            <a:spAutoFit/>
          </a:bodyPr>
          <a:lstStyle/>
          <a:p>
            <a:r>
              <a:rPr lang="en-US" sz="3200" dirty="0">
                <a:solidFill>
                  <a:schemeClr val="bg1"/>
                </a:solidFill>
              </a:rPr>
              <a:t>Oct 17, 2024</a:t>
            </a:r>
          </a:p>
        </p:txBody>
      </p:sp>
      <p:pic>
        <p:nvPicPr>
          <p:cNvPr id="5" name="Picture 4">
            <a:extLst>
              <a:ext uri="{FF2B5EF4-FFF2-40B4-BE49-F238E27FC236}">
                <a16:creationId xmlns:a16="http://schemas.microsoft.com/office/drawing/2014/main" id="{3BDB5D90-EF44-44B3-B4DA-661FE21E7797}"/>
              </a:ext>
            </a:extLst>
          </p:cNvPr>
          <p:cNvPicPr>
            <a:picLocks noChangeAspect="1"/>
          </p:cNvPicPr>
          <p:nvPr/>
        </p:nvPicPr>
        <p:blipFill>
          <a:blip r:embed="rId5">
            <a:duotone>
              <a:schemeClr val="accent5">
                <a:shade val="45000"/>
                <a:satMod val="135000"/>
              </a:schemeClr>
              <a:prstClr val="white"/>
            </a:duotone>
          </a:blip>
          <a:stretch>
            <a:fillRect/>
          </a:stretch>
        </p:blipFill>
        <p:spPr>
          <a:xfrm>
            <a:off x="3276577" y="2400548"/>
            <a:ext cx="7620000" cy="3279775"/>
          </a:xfrm>
          <a:prstGeom prst="rect">
            <a:avLst/>
          </a:prstGeom>
        </p:spPr>
      </p:pic>
      <p:cxnSp>
        <p:nvCxnSpPr>
          <p:cNvPr id="3" name="Straight Connector 2">
            <a:extLst>
              <a:ext uri="{FF2B5EF4-FFF2-40B4-BE49-F238E27FC236}">
                <a16:creationId xmlns:a16="http://schemas.microsoft.com/office/drawing/2014/main" id="{3107D9AD-8107-4BAF-A9A8-1F51566FC82A}"/>
              </a:ext>
            </a:extLst>
          </p:cNvPr>
          <p:cNvCxnSpPr/>
          <p:nvPr/>
        </p:nvCxnSpPr>
        <p:spPr>
          <a:xfrm>
            <a:off x="2835" y="1905794"/>
            <a:ext cx="12205950" cy="0"/>
          </a:xfrm>
          <a:prstGeom prst="line">
            <a:avLst/>
          </a:prstGeom>
          <a:ln w="19050">
            <a:gradFill flip="none" rotWithShape="1">
              <a:gsLst>
                <a:gs pos="0">
                  <a:schemeClr val="accent3">
                    <a:lumMod val="89000"/>
                  </a:schemeClr>
                </a:gs>
                <a:gs pos="23000">
                  <a:schemeClr val="accent3">
                    <a:lumMod val="89000"/>
                  </a:schemeClr>
                </a:gs>
                <a:gs pos="69000">
                  <a:schemeClr val="accent3">
                    <a:lumMod val="75000"/>
                  </a:schemeClr>
                </a:gs>
                <a:gs pos="97000">
                  <a:srgbClr val="FFFFFF"/>
                </a:gs>
              </a:gsLst>
              <a:path path="circle">
                <a:fillToRect l="50000" t="50000" r="50000" b="50000"/>
              </a:path>
              <a:tileRect/>
            </a:gradFill>
          </a:ln>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98EFAEBF-4080-4D72-90EE-1C80F95CA334}"/>
              </a:ext>
            </a:extLst>
          </p:cNvPr>
          <p:cNvCxnSpPr/>
          <p:nvPr/>
        </p:nvCxnSpPr>
        <p:spPr>
          <a:xfrm>
            <a:off x="-7602" y="6172994"/>
            <a:ext cx="12205950" cy="0"/>
          </a:xfrm>
          <a:prstGeom prst="line">
            <a:avLst/>
          </a:prstGeom>
          <a:ln w="19050">
            <a:gradFill flip="none" rotWithShape="1">
              <a:gsLst>
                <a:gs pos="0">
                  <a:schemeClr val="accent3">
                    <a:lumMod val="89000"/>
                  </a:schemeClr>
                </a:gs>
                <a:gs pos="23000">
                  <a:schemeClr val="accent3">
                    <a:lumMod val="89000"/>
                  </a:schemeClr>
                </a:gs>
                <a:gs pos="69000">
                  <a:schemeClr val="accent3">
                    <a:lumMod val="75000"/>
                  </a:schemeClr>
                </a:gs>
                <a:gs pos="97000">
                  <a:srgbClr val="FFFFFF"/>
                </a:gs>
              </a:gsLst>
              <a:path path="circle">
                <a:fillToRect l="50000" t="50000" r="50000" b="50000"/>
              </a:path>
              <a:tileRect/>
            </a:gradFill>
          </a:ln>
        </p:spPr>
        <p:style>
          <a:lnRef idx="1">
            <a:schemeClr val="accent3"/>
          </a:lnRef>
          <a:fillRef idx="0">
            <a:schemeClr val="accent3"/>
          </a:fillRef>
          <a:effectRef idx="0">
            <a:schemeClr val="accent3"/>
          </a:effectRef>
          <a:fontRef idx="minor">
            <a:schemeClr val="tx1"/>
          </a:fontRef>
        </p:style>
      </p:cxnSp>
      <p:sp>
        <p:nvSpPr>
          <p:cNvPr id="2" name="Rectangle 1">
            <a:extLst>
              <a:ext uri="{FF2B5EF4-FFF2-40B4-BE49-F238E27FC236}">
                <a16:creationId xmlns:a16="http://schemas.microsoft.com/office/drawing/2014/main" id="{87BBDA6E-ED4A-81CF-FEB6-50B891C714E2}"/>
              </a:ext>
            </a:extLst>
          </p:cNvPr>
          <p:cNvSpPr/>
          <p:nvPr/>
        </p:nvSpPr>
        <p:spPr>
          <a:xfrm>
            <a:off x="155575" y="6223506"/>
            <a:ext cx="5486400" cy="584775"/>
          </a:xfrm>
          <a:prstGeom prst="rect">
            <a:avLst/>
          </a:prstGeom>
          <a:noFill/>
        </p:spPr>
        <p:txBody>
          <a:bodyPr wrap="square" lIns="91440" tIns="45720" rIns="91440" bIns="45720">
            <a:spAutoFit/>
          </a:bodyPr>
          <a:lstStyle/>
          <a:p>
            <a:r>
              <a:rPr lang="en-US" sz="3200" dirty="0">
                <a:solidFill>
                  <a:schemeClr val="bg1"/>
                </a:solidFill>
              </a:rPr>
              <a:t>ACUARP Region 4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77D2F-83FA-5AC5-6966-3ABF78D7F24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C8F457-7C28-131E-7595-88D67EAC0376}"/>
              </a:ext>
            </a:extLst>
          </p:cNvPr>
          <p:cNvSpPr>
            <a:spLocks noGrp="1"/>
          </p:cNvSpPr>
          <p:nvPr>
            <p:ph type="sldNum" idx="12"/>
          </p:nvPr>
        </p:nvSpPr>
        <p:spPr/>
        <p:txBody>
          <a:bodyPr/>
          <a:lstStyle/>
          <a:p>
            <a:pPr marL="0" lvl="0" indent="0" algn="r" rtl="0">
              <a:spcBef>
                <a:spcPts val="0"/>
              </a:spcBef>
              <a:spcAft>
                <a:spcPts val="0"/>
              </a:spcAft>
              <a:buNone/>
            </a:pPr>
            <a:r>
              <a:rPr lang="en-US" dirty="0"/>
              <a:t> </a:t>
            </a:r>
            <a:fld id="{00000000-1234-1234-1234-123412341234}" type="slidenum">
              <a:rPr lang="en-US" smtClean="0"/>
              <a:pPr marL="0" lvl="0" indent="0" algn="r" rtl="0">
                <a:spcBef>
                  <a:spcPts val="0"/>
                </a:spcBef>
                <a:spcAft>
                  <a:spcPts val="0"/>
                </a:spcAft>
                <a:buNone/>
              </a:pPr>
              <a:t>10</a:t>
            </a:fld>
            <a:endParaRPr dirty="0"/>
          </a:p>
        </p:txBody>
      </p:sp>
      <p:sp>
        <p:nvSpPr>
          <p:cNvPr id="10" name="Google Shape;107;p17">
            <a:extLst>
              <a:ext uri="{FF2B5EF4-FFF2-40B4-BE49-F238E27FC236}">
                <a16:creationId xmlns:a16="http://schemas.microsoft.com/office/drawing/2014/main" id="{1215F245-9CED-ECAB-26A2-9B4D7E1E5DE0}"/>
              </a:ext>
            </a:extLst>
          </p:cNvPr>
          <p:cNvSpPr txBox="1">
            <a:spLocks/>
          </p:cNvSpPr>
          <p:nvPr/>
        </p:nvSpPr>
        <p:spPr>
          <a:xfrm>
            <a:off x="536286" y="291379"/>
            <a:ext cx="10937875" cy="6035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4285"/>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pPr>
            <a:r>
              <a:rPr lang="en-US" dirty="0"/>
              <a:t>Quality Assurance and Improvement Program</a:t>
            </a:r>
          </a:p>
        </p:txBody>
      </p:sp>
      <p:sp>
        <p:nvSpPr>
          <p:cNvPr id="11" name="Rectangle 10">
            <a:extLst>
              <a:ext uri="{FF2B5EF4-FFF2-40B4-BE49-F238E27FC236}">
                <a16:creationId xmlns:a16="http://schemas.microsoft.com/office/drawing/2014/main" id="{6E92D21A-84C4-146A-438E-8E548ED0D1A1}"/>
              </a:ext>
            </a:extLst>
          </p:cNvPr>
          <p:cNvSpPr/>
          <p:nvPr/>
        </p:nvSpPr>
        <p:spPr>
          <a:xfrm>
            <a:off x="1317767" y="1296194"/>
            <a:ext cx="9601200" cy="4267200"/>
          </a:xfrm>
          <a:prstGeom prst="rect">
            <a:avLst/>
          </a:prstGeom>
          <a:solidFill>
            <a:schemeClr val="accent5">
              <a:lumMod val="75000"/>
              <a:alpha val="86000"/>
            </a:schemeClr>
          </a:solidFill>
          <a:ln>
            <a:solidFill>
              <a:srgbClr val="6EC1E4"/>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8300" lvl="1">
              <a:spcBef>
                <a:spcPts val="600"/>
              </a:spcBef>
              <a:buClr>
                <a:schemeClr val="bg1"/>
              </a:buClr>
            </a:pPr>
            <a:endParaRPr lang="en-US" sz="2400" i="1" dirty="0">
              <a:solidFill>
                <a:srgbClr val="F2F2F2"/>
              </a:solidFill>
            </a:endParaRPr>
          </a:p>
        </p:txBody>
      </p:sp>
      <p:sp>
        <p:nvSpPr>
          <p:cNvPr id="8" name="TextBox 7">
            <a:extLst>
              <a:ext uri="{FF2B5EF4-FFF2-40B4-BE49-F238E27FC236}">
                <a16:creationId xmlns:a16="http://schemas.microsoft.com/office/drawing/2014/main" id="{02AE7C57-BC36-E5DE-8BE2-B9381E139AE3}"/>
              </a:ext>
            </a:extLst>
          </p:cNvPr>
          <p:cNvSpPr txBox="1"/>
          <p:nvPr/>
        </p:nvSpPr>
        <p:spPr>
          <a:xfrm>
            <a:off x="1079500" y="673100"/>
            <a:ext cx="184666" cy="307777"/>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28611414-AC84-9FC5-EEB6-64A172B4D305}"/>
              </a:ext>
            </a:extLst>
          </p:cNvPr>
          <p:cNvSpPr txBox="1"/>
          <p:nvPr/>
        </p:nvSpPr>
        <p:spPr>
          <a:xfrm>
            <a:off x="1907381" y="1567175"/>
            <a:ext cx="8735290" cy="4178067"/>
          </a:xfrm>
          <a:prstGeom prst="rect">
            <a:avLst/>
          </a:prstGeom>
          <a:noFill/>
        </p:spPr>
        <p:txBody>
          <a:bodyPr wrap="square" rtlCol="0">
            <a:spAutoFit/>
          </a:bodyPr>
          <a:lstStyle/>
          <a:p>
            <a:pPr marL="285750" indent="-285750">
              <a:lnSpc>
                <a:spcPct val="150000"/>
              </a:lnSpc>
              <a:buClr>
                <a:schemeClr val="bg2"/>
              </a:buClr>
              <a:buFont typeface="Arial" panose="020B0604020202020204" pitchFamily="34" charset="0"/>
              <a:buChar char="•"/>
            </a:pPr>
            <a:r>
              <a:rPr lang="en-US" sz="2500" dirty="0">
                <a:solidFill>
                  <a:schemeClr val="bg1"/>
                </a:solidFill>
              </a:rPr>
              <a:t>Title page</a:t>
            </a:r>
          </a:p>
          <a:p>
            <a:pPr marL="285750" indent="-285750">
              <a:lnSpc>
                <a:spcPct val="150000"/>
              </a:lnSpc>
              <a:buClr>
                <a:schemeClr val="bg2"/>
              </a:buClr>
              <a:buFont typeface="Arial" panose="020B0604020202020204" pitchFamily="34" charset="0"/>
              <a:buChar char="•"/>
            </a:pPr>
            <a:r>
              <a:rPr lang="en-US" sz="2500" dirty="0">
                <a:solidFill>
                  <a:schemeClr val="bg1"/>
                </a:solidFill>
              </a:rPr>
              <a:t>Executive Summary</a:t>
            </a:r>
          </a:p>
          <a:p>
            <a:pPr marL="285750" indent="-285750">
              <a:lnSpc>
                <a:spcPct val="150000"/>
              </a:lnSpc>
              <a:buClr>
                <a:schemeClr val="bg2"/>
              </a:buClr>
              <a:buFont typeface="Arial" panose="020B0604020202020204" pitchFamily="34" charset="0"/>
              <a:buChar char="•"/>
            </a:pPr>
            <a:r>
              <a:rPr lang="en-US" sz="2500" dirty="0">
                <a:solidFill>
                  <a:schemeClr val="bg1"/>
                </a:solidFill>
              </a:rPr>
              <a:t>Background </a:t>
            </a:r>
          </a:p>
          <a:p>
            <a:pPr marL="285750" indent="-285750">
              <a:lnSpc>
                <a:spcPct val="150000"/>
              </a:lnSpc>
              <a:buClr>
                <a:schemeClr val="bg2"/>
              </a:buClr>
              <a:buFont typeface="Arial" panose="020B0604020202020204" pitchFamily="34" charset="0"/>
              <a:buChar char="•"/>
            </a:pPr>
            <a:r>
              <a:rPr lang="en-US" sz="2500" dirty="0">
                <a:solidFill>
                  <a:schemeClr val="bg1"/>
                </a:solidFill>
              </a:rPr>
              <a:t>5-10 Action Steps</a:t>
            </a:r>
          </a:p>
          <a:p>
            <a:pPr marL="744538" lvl="2" indent="-304800">
              <a:lnSpc>
                <a:spcPct val="150000"/>
              </a:lnSpc>
              <a:buClr>
                <a:schemeClr val="bg2"/>
              </a:buClr>
              <a:buFont typeface="Arial" panose="020B0604020202020204" pitchFamily="34" charset="0"/>
              <a:buChar char="•"/>
            </a:pPr>
            <a:r>
              <a:rPr lang="en-US" sz="1800" dirty="0">
                <a:solidFill>
                  <a:schemeClr val="bg1"/>
                </a:solidFill>
              </a:rPr>
              <a:t>Step 1: External Assessment</a:t>
            </a:r>
          </a:p>
          <a:p>
            <a:pPr marL="744538" lvl="1" indent="-304800">
              <a:lnSpc>
                <a:spcPct val="150000"/>
              </a:lnSpc>
              <a:buClr>
                <a:schemeClr val="bg2"/>
              </a:buClr>
              <a:buFont typeface="Arial" panose="020B0604020202020204" pitchFamily="34" charset="0"/>
              <a:buChar char="•"/>
            </a:pPr>
            <a:r>
              <a:rPr lang="en-US" sz="1800" dirty="0">
                <a:solidFill>
                  <a:schemeClr val="bg1"/>
                </a:solidFill>
              </a:rPr>
              <a:t>Step 2: Internal Assessment</a:t>
            </a:r>
          </a:p>
          <a:p>
            <a:pPr marL="285750" indent="-285750">
              <a:lnSpc>
                <a:spcPct val="150000"/>
              </a:lnSpc>
              <a:buClr>
                <a:schemeClr val="bg2"/>
              </a:buClr>
              <a:buFont typeface="Arial" panose="020B0604020202020204" pitchFamily="34" charset="0"/>
              <a:buChar char="•"/>
            </a:pPr>
            <a:r>
              <a:rPr lang="en-US" sz="2500" dirty="0">
                <a:solidFill>
                  <a:schemeClr val="bg1"/>
                </a:solidFill>
              </a:rPr>
              <a:t>Conclusion</a:t>
            </a:r>
          </a:p>
          <a:p>
            <a:pPr marL="0" indent="0">
              <a:buNone/>
            </a:pPr>
            <a:endParaRPr lang="en-US" sz="2400" dirty="0">
              <a:solidFill>
                <a:schemeClr val="bg2"/>
              </a:solidFill>
            </a:endParaRPr>
          </a:p>
        </p:txBody>
      </p:sp>
      <p:sp>
        <p:nvSpPr>
          <p:cNvPr id="2" name="TextBox 1">
            <a:extLst>
              <a:ext uri="{FF2B5EF4-FFF2-40B4-BE49-F238E27FC236}">
                <a16:creationId xmlns:a16="http://schemas.microsoft.com/office/drawing/2014/main" id="{464B835C-6B78-00E7-A16B-4710D57ED5C0}"/>
              </a:ext>
            </a:extLst>
          </p:cNvPr>
          <p:cNvSpPr txBox="1"/>
          <p:nvPr/>
        </p:nvSpPr>
        <p:spPr>
          <a:xfrm>
            <a:off x="1461727" y="5735981"/>
            <a:ext cx="9086992" cy="1077218"/>
          </a:xfrm>
          <a:prstGeom prst="rect">
            <a:avLst/>
          </a:prstGeom>
          <a:noFill/>
        </p:spPr>
        <p:txBody>
          <a:bodyPr wrap="square" rtlCol="0">
            <a:spAutoFit/>
          </a:bodyPr>
          <a:lstStyle/>
          <a:p>
            <a:pPr algn="ctr"/>
            <a:r>
              <a:rPr lang="en-US" sz="2000" b="1" dirty="0">
                <a:solidFill>
                  <a:schemeClr val="accent1"/>
                </a:solidFill>
              </a:rPr>
              <a:t>A Quality Assurance and Improvement Program Template is available for The Audit Library subscribers</a:t>
            </a:r>
          </a:p>
          <a:p>
            <a:pPr marL="0" indent="0">
              <a:buNone/>
            </a:pPr>
            <a:endParaRPr lang="en-US" sz="2400" dirty="0">
              <a:solidFill>
                <a:schemeClr val="bg2"/>
              </a:solidFill>
            </a:endParaRPr>
          </a:p>
        </p:txBody>
      </p:sp>
      <p:pic>
        <p:nvPicPr>
          <p:cNvPr id="9" name="Graphic 8">
            <a:extLst>
              <a:ext uri="{FF2B5EF4-FFF2-40B4-BE49-F238E27FC236}">
                <a16:creationId xmlns:a16="http://schemas.microsoft.com/office/drawing/2014/main" id="{F6D14B1B-2E83-ECFC-8FDF-AAFA5C8F45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2575" y="1651746"/>
            <a:ext cx="3658394" cy="3658394"/>
          </a:xfrm>
          <a:prstGeom prst="rect">
            <a:avLst/>
          </a:prstGeom>
        </p:spPr>
      </p:pic>
    </p:spTree>
    <p:extLst>
      <p:ext uri="{BB962C8B-B14F-4D97-AF65-F5344CB8AC3E}">
        <p14:creationId xmlns:p14="http://schemas.microsoft.com/office/powerpoint/2010/main" val="117293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hecklist RTL">
            <a:extLst>
              <a:ext uri="{FF2B5EF4-FFF2-40B4-BE49-F238E27FC236}">
                <a16:creationId xmlns:a16="http://schemas.microsoft.com/office/drawing/2014/main" id="{088C7BC9-2C2E-4CE4-BB0F-53B357430A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5825" y="1851328"/>
            <a:ext cx="3239620" cy="3239620"/>
          </a:xfrm>
          <a:prstGeom prst="rect">
            <a:avLst/>
          </a:prstGeom>
        </p:spPr>
      </p:pic>
      <p:sp>
        <p:nvSpPr>
          <p:cNvPr id="2" name="Slide Number Placeholder 1">
            <a:extLst>
              <a:ext uri="{FF2B5EF4-FFF2-40B4-BE49-F238E27FC236}">
                <a16:creationId xmlns:a16="http://schemas.microsoft.com/office/drawing/2014/main" id="{203FA0BE-9F2B-4378-B401-57E9E691ECD1}"/>
              </a:ext>
            </a:extLst>
          </p:cNvPr>
          <p:cNvSpPr>
            <a:spLocks noGrp="1"/>
          </p:cNvSpPr>
          <p:nvPr>
            <p:ph type="sldNum" idx="12"/>
          </p:nvPr>
        </p:nvSpPr>
        <p:spPr/>
        <p:txBody>
          <a:bodyPr/>
          <a:lstStyle/>
          <a:p>
            <a:r>
              <a:rPr lang="en-US"/>
              <a:t> </a:t>
            </a:r>
            <a:fld id="{00000000-1234-1234-1234-123412341234}" type="slidenum">
              <a:rPr lang="en-US" smtClean="0"/>
              <a:pPr/>
              <a:t>11</a:t>
            </a:fld>
            <a:endParaRPr dirty="0"/>
          </a:p>
        </p:txBody>
      </p:sp>
      <p:sp>
        <p:nvSpPr>
          <p:cNvPr id="3" name="Title 2">
            <a:extLst>
              <a:ext uri="{FF2B5EF4-FFF2-40B4-BE49-F238E27FC236}">
                <a16:creationId xmlns:a16="http://schemas.microsoft.com/office/drawing/2014/main" id="{5351FA02-A931-4FD1-BE94-A46B4EECD5B2}"/>
              </a:ext>
            </a:extLst>
          </p:cNvPr>
          <p:cNvSpPr>
            <a:spLocks noGrp="1"/>
          </p:cNvSpPr>
          <p:nvPr>
            <p:ph type="title"/>
          </p:nvPr>
        </p:nvSpPr>
        <p:spPr/>
        <p:txBody>
          <a:bodyPr/>
          <a:lstStyle/>
          <a:p>
            <a:r>
              <a:rPr lang="en-US" dirty="0"/>
              <a:t>Possible QAIP Action Steps</a:t>
            </a:r>
          </a:p>
        </p:txBody>
      </p:sp>
      <p:sp>
        <p:nvSpPr>
          <p:cNvPr id="4" name="Content Placeholder 2">
            <a:extLst>
              <a:ext uri="{FF2B5EF4-FFF2-40B4-BE49-F238E27FC236}">
                <a16:creationId xmlns:a16="http://schemas.microsoft.com/office/drawing/2014/main" id="{853CEAF6-B307-49F4-B10A-9063B42DBB0B}"/>
              </a:ext>
            </a:extLst>
          </p:cNvPr>
          <p:cNvSpPr txBox="1">
            <a:spLocks/>
          </p:cNvSpPr>
          <p:nvPr/>
        </p:nvSpPr>
        <p:spPr>
          <a:xfrm>
            <a:off x="838200" y="1825625"/>
            <a:ext cx="10515600" cy="435133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a:p>
            <a:r>
              <a:rPr lang="en-US" dirty="0"/>
              <a:t>.</a:t>
            </a:r>
          </a:p>
          <a:p>
            <a:endParaRPr lang="en-US" dirty="0"/>
          </a:p>
          <a:p>
            <a:endParaRPr lang="en-US" dirty="0"/>
          </a:p>
        </p:txBody>
      </p:sp>
      <p:graphicFrame>
        <p:nvGraphicFramePr>
          <p:cNvPr id="24" name="Diagram 23">
            <a:extLst>
              <a:ext uri="{FF2B5EF4-FFF2-40B4-BE49-F238E27FC236}">
                <a16:creationId xmlns:a16="http://schemas.microsoft.com/office/drawing/2014/main" id="{020F742D-95E8-4D4A-BD3C-D85D4B88EE75}"/>
              </a:ext>
            </a:extLst>
          </p:cNvPr>
          <p:cNvGraphicFramePr/>
          <p:nvPr>
            <p:extLst>
              <p:ext uri="{D42A27DB-BD31-4B8C-83A1-F6EECF244321}">
                <p14:modId xmlns:p14="http://schemas.microsoft.com/office/powerpoint/2010/main" val="3017071880"/>
              </p:ext>
            </p:extLst>
          </p:nvPr>
        </p:nvGraphicFramePr>
        <p:xfrm>
          <a:off x="2898775" y="1193095"/>
          <a:ext cx="7952316" cy="5086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2">
            <a:extLst>
              <a:ext uri="{FF2B5EF4-FFF2-40B4-BE49-F238E27FC236}">
                <a16:creationId xmlns:a16="http://schemas.microsoft.com/office/drawing/2014/main" id="{F5CCE357-B8CF-B579-FEC1-7F2405844588}"/>
              </a:ext>
            </a:extLst>
          </p:cNvPr>
          <p:cNvSpPr txBox="1">
            <a:spLocks/>
          </p:cNvSpPr>
          <p:nvPr/>
        </p:nvSpPr>
        <p:spPr>
          <a:xfrm>
            <a:off x="3051175" y="1290932"/>
            <a:ext cx="364381" cy="39413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000" dirty="0">
              <a:solidFill>
                <a:schemeClr val="bg2"/>
              </a:solidFill>
            </a:endParaRPr>
          </a:p>
          <a:p>
            <a:pPr lvl="1"/>
            <a:endParaRPr lang="en-US" sz="2000" dirty="0"/>
          </a:p>
          <a:p>
            <a:endParaRPr lang="en-US" dirty="0"/>
          </a:p>
        </p:txBody>
      </p:sp>
      <p:sp>
        <p:nvSpPr>
          <p:cNvPr id="9" name="Content Placeholder 2">
            <a:extLst>
              <a:ext uri="{FF2B5EF4-FFF2-40B4-BE49-F238E27FC236}">
                <a16:creationId xmlns:a16="http://schemas.microsoft.com/office/drawing/2014/main" id="{939C6370-F44D-C606-C900-BC463C99D0F4}"/>
              </a:ext>
            </a:extLst>
          </p:cNvPr>
          <p:cNvSpPr txBox="1">
            <a:spLocks/>
          </p:cNvSpPr>
          <p:nvPr/>
        </p:nvSpPr>
        <p:spPr>
          <a:xfrm>
            <a:off x="3448794" y="2121260"/>
            <a:ext cx="364381" cy="39413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000" dirty="0">
              <a:solidFill>
                <a:schemeClr val="bg2"/>
              </a:solidFill>
            </a:endParaRPr>
          </a:p>
          <a:p>
            <a:pPr lvl="1"/>
            <a:endParaRPr lang="en-US" sz="2000" dirty="0"/>
          </a:p>
          <a:p>
            <a:endParaRPr lang="en-US" dirty="0"/>
          </a:p>
        </p:txBody>
      </p:sp>
    </p:spTree>
    <p:extLst>
      <p:ext uri="{BB962C8B-B14F-4D97-AF65-F5344CB8AC3E}">
        <p14:creationId xmlns:p14="http://schemas.microsoft.com/office/powerpoint/2010/main" val="157875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70A09-1FE8-52A2-147B-A24E9394FF32}"/>
            </a:ext>
          </a:extLst>
        </p:cNvPr>
        <p:cNvGrpSpPr/>
        <p:nvPr/>
      </p:nvGrpSpPr>
      <p:grpSpPr>
        <a:xfrm>
          <a:off x="0" y="0"/>
          <a:ext cx="0" cy="0"/>
          <a:chOff x="0" y="0"/>
          <a:chExt cx="0" cy="0"/>
        </a:xfrm>
      </p:grpSpPr>
      <p:pic>
        <p:nvPicPr>
          <p:cNvPr id="3" name="Google Shape;94;p15">
            <a:extLst>
              <a:ext uri="{FF2B5EF4-FFF2-40B4-BE49-F238E27FC236}">
                <a16:creationId xmlns:a16="http://schemas.microsoft.com/office/drawing/2014/main" id="{F09EB2CE-9463-C5AF-A032-61FEF0DC8B47}"/>
              </a:ext>
            </a:extLst>
          </p:cNvPr>
          <p:cNvPicPr preferRelativeResize="0">
            <a:picLocks/>
          </p:cNvPicPr>
          <p:nvPr/>
        </p:nvPicPr>
        <p:blipFill rotWithShape="1">
          <a:blip r:embed="rId2">
            <a:alphaModFix/>
            <a:duotone>
              <a:schemeClr val="accent3">
                <a:shade val="45000"/>
                <a:satMod val="135000"/>
              </a:schemeClr>
              <a:prstClr val="white"/>
            </a:duotone>
          </a:blip>
          <a:srcRect t="12484" b="12484"/>
          <a:stretch/>
        </p:blipFill>
        <p:spPr>
          <a:xfrm>
            <a:off x="1240536" y="1544882"/>
            <a:ext cx="10345039" cy="3570786"/>
          </a:xfrm>
          <a:prstGeom prst="rect">
            <a:avLst/>
          </a:prstGeom>
          <a:noFill/>
          <a:ln>
            <a:noFill/>
          </a:ln>
          <a:effectLst>
            <a:softEdge rad="381000"/>
          </a:effectLst>
        </p:spPr>
      </p:pic>
      <p:pic>
        <p:nvPicPr>
          <p:cNvPr id="13" name="Graphic 12">
            <a:extLst>
              <a:ext uri="{FF2B5EF4-FFF2-40B4-BE49-F238E27FC236}">
                <a16:creationId xmlns:a16="http://schemas.microsoft.com/office/drawing/2014/main" id="{F4D37918-C55B-6396-6A2B-7BE24EA7D1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0536" y="594255"/>
            <a:ext cx="9717278" cy="6249194"/>
          </a:xfrm>
          <a:prstGeom prst="rect">
            <a:avLst/>
          </a:prstGeom>
        </p:spPr>
      </p:pic>
      <p:sp>
        <p:nvSpPr>
          <p:cNvPr id="17" name="Content Placeholder 2">
            <a:extLst>
              <a:ext uri="{FF2B5EF4-FFF2-40B4-BE49-F238E27FC236}">
                <a16:creationId xmlns:a16="http://schemas.microsoft.com/office/drawing/2014/main" id="{B6DAC5C8-E8A1-97F1-E4B1-302E69CE6A71}"/>
              </a:ext>
            </a:extLst>
          </p:cNvPr>
          <p:cNvSpPr txBox="1">
            <a:spLocks/>
          </p:cNvSpPr>
          <p:nvPr/>
        </p:nvSpPr>
        <p:spPr>
          <a:xfrm>
            <a:off x="2824379" y="2507785"/>
            <a:ext cx="6549592" cy="8224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dirty="0">
                <a:solidFill>
                  <a:schemeClr val="bg1"/>
                </a:solidFill>
              </a:rPr>
              <a:t>When was your last Quality Assurance Review?</a:t>
            </a:r>
          </a:p>
          <a:p>
            <a:pPr>
              <a:spcBef>
                <a:spcPts val="600"/>
              </a:spcBef>
            </a:pPr>
            <a:endParaRPr lang="en-US" sz="2000" dirty="0">
              <a:solidFill>
                <a:schemeClr val="bg1"/>
              </a:solidFill>
            </a:endParaRPr>
          </a:p>
          <a:p>
            <a:pPr marL="342900" indent="-342900">
              <a:spcBef>
                <a:spcPts val="600"/>
              </a:spcBef>
              <a:buFont typeface="Arial" panose="020B0604020202020204" pitchFamily="34" charset="0"/>
              <a:buChar char="•"/>
            </a:pPr>
            <a:endParaRPr lang="en-US" sz="2000" dirty="0">
              <a:solidFill>
                <a:schemeClr val="bg1"/>
              </a:solidFill>
            </a:endParaRPr>
          </a:p>
        </p:txBody>
      </p:sp>
      <p:sp>
        <p:nvSpPr>
          <p:cNvPr id="10" name="Google Shape;107;p17">
            <a:extLst>
              <a:ext uri="{FF2B5EF4-FFF2-40B4-BE49-F238E27FC236}">
                <a16:creationId xmlns:a16="http://schemas.microsoft.com/office/drawing/2014/main" id="{6ADDE4A1-7912-2762-90DD-F9FD6602150E}"/>
              </a:ext>
            </a:extLst>
          </p:cNvPr>
          <p:cNvSpPr txBox="1">
            <a:spLocks/>
          </p:cNvSpPr>
          <p:nvPr/>
        </p:nvSpPr>
        <p:spPr>
          <a:xfrm>
            <a:off x="536286" y="291380"/>
            <a:ext cx="5925453" cy="6619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4285"/>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pPr>
            <a:r>
              <a:rPr lang="en-US" dirty="0"/>
              <a:t>Questions for the Group??</a:t>
            </a:r>
          </a:p>
        </p:txBody>
      </p:sp>
    </p:spTree>
    <p:extLst>
      <p:ext uri="{BB962C8B-B14F-4D97-AF65-F5344CB8AC3E}">
        <p14:creationId xmlns:p14="http://schemas.microsoft.com/office/powerpoint/2010/main" val="4273445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3FA0BE-9F2B-4378-B401-57E9E691ECD1}"/>
              </a:ext>
            </a:extLst>
          </p:cNvPr>
          <p:cNvSpPr>
            <a:spLocks noGrp="1"/>
          </p:cNvSpPr>
          <p:nvPr>
            <p:ph type="sldNum" idx="12"/>
          </p:nvPr>
        </p:nvSpPr>
        <p:spPr/>
        <p:txBody>
          <a:bodyPr/>
          <a:lstStyle/>
          <a:p>
            <a:r>
              <a:rPr lang="en-US"/>
              <a:t> </a:t>
            </a:r>
            <a:fld id="{00000000-1234-1234-1234-123412341234}" type="slidenum">
              <a:rPr lang="en-US" smtClean="0"/>
              <a:pPr/>
              <a:t>13</a:t>
            </a:fld>
            <a:endParaRPr dirty="0"/>
          </a:p>
        </p:txBody>
      </p:sp>
      <p:sp>
        <p:nvSpPr>
          <p:cNvPr id="3" name="Title 2">
            <a:extLst>
              <a:ext uri="{FF2B5EF4-FFF2-40B4-BE49-F238E27FC236}">
                <a16:creationId xmlns:a16="http://schemas.microsoft.com/office/drawing/2014/main" id="{5351FA02-A931-4FD1-BE94-A46B4EECD5B2}"/>
              </a:ext>
            </a:extLst>
          </p:cNvPr>
          <p:cNvSpPr>
            <a:spLocks noGrp="1"/>
          </p:cNvSpPr>
          <p:nvPr>
            <p:ph type="title"/>
          </p:nvPr>
        </p:nvSpPr>
        <p:spPr/>
        <p:txBody>
          <a:bodyPr/>
          <a:lstStyle/>
          <a:p>
            <a:r>
              <a:rPr lang="en-US" dirty="0"/>
              <a:t>External Assessments</a:t>
            </a:r>
          </a:p>
        </p:txBody>
      </p:sp>
      <p:sp>
        <p:nvSpPr>
          <p:cNvPr id="4" name="Content Placeholder 2">
            <a:extLst>
              <a:ext uri="{FF2B5EF4-FFF2-40B4-BE49-F238E27FC236}">
                <a16:creationId xmlns:a16="http://schemas.microsoft.com/office/drawing/2014/main" id="{57F5C5E5-A050-4D58-AF82-886C11CB7F1A}"/>
              </a:ext>
            </a:extLst>
          </p:cNvPr>
          <p:cNvSpPr txBox="1">
            <a:spLocks/>
          </p:cNvSpPr>
          <p:nvPr/>
        </p:nvSpPr>
        <p:spPr>
          <a:xfrm>
            <a:off x="838200" y="1825625"/>
            <a:ext cx="10515600" cy="43513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sp>
        <p:nvSpPr>
          <p:cNvPr id="12" name="Google Shape;337;p10"/>
          <p:cNvSpPr/>
          <p:nvPr/>
        </p:nvSpPr>
        <p:spPr>
          <a:xfrm>
            <a:off x="3288377" y="1659452"/>
            <a:ext cx="7940103" cy="1168771"/>
          </a:xfrm>
          <a:prstGeom prst="rect">
            <a:avLst/>
          </a:prstGeom>
          <a:solidFill>
            <a:schemeClr val="accent5">
              <a:lumMod val="75000"/>
              <a:alpha val="86000"/>
            </a:schemeClr>
          </a:solidFill>
          <a:ln>
            <a:solidFill>
              <a:schemeClr val="accent5"/>
            </a:solidFill>
          </a:ln>
        </p:spPr>
        <p:txBody>
          <a:bodyPr spcFirstLastPara="1" wrap="square" lIns="89982" tIns="89982" rIns="89982" bIns="89982" anchor="ctr" anchorCtr="0">
            <a:noAutofit/>
          </a:bodyPr>
          <a:lstStyle/>
          <a:p>
            <a:pPr marL="812935" indent="-152425">
              <a:buClr>
                <a:schemeClr val="bg2"/>
              </a:buClr>
            </a:pPr>
            <a:endParaRPr sz="2000" dirty="0"/>
          </a:p>
          <a:p>
            <a:pPr marL="800100" indent="-344488">
              <a:lnSpc>
                <a:spcPct val="133333"/>
              </a:lnSpc>
              <a:buClr>
                <a:schemeClr val="bg2"/>
              </a:buClr>
              <a:buFont typeface="Arial" panose="020B0604020202020204" pitchFamily="34" charset="0"/>
              <a:buChar char="•"/>
            </a:pPr>
            <a:r>
              <a:rPr lang="en-US" sz="1600" dirty="0">
                <a:solidFill>
                  <a:schemeClr val="bg1"/>
                </a:solidFill>
              </a:rPr>
              <a:t>Most common type of external assessment</a:t>
            </a:r>
          </a:p>
          <a:p>
            <a:pPr marL="800100" indent="-344488">
              <a:lnSpc>
                <a:spcPct val="133333"/>
              </a:lnSpc>
              <a:buClr>
                <a:schemeClr val="bg2"/>
              </a:buClr>
              <a:buFont typeface="Arial" panose="020B0604020202020204" pitchFamily="34" charset="0"/>
              <a:buChar char="•"/>
            </a:pPr>
            <a:r>
              <a:rPr lang="en-US" sz="1600" dirty="0">
                <a:solidFill>
                  <a:schemeClr val="bg1"/>
                </a:solidFill>
              </a:rPr>
              <a:t>Can provide valuable insights in addition to meeting Standard 8.4</a:t>
            </a:r>
          </a:p>
          <a:p>
            <a:pPr marL="800100" indent="-344488">
              <a:lnSpc>
                <a:spcPct val="133333"/>
              </a:lnSpc>
              <a:buClr>
                <a:schemeClr val="bg2"/>
              </a:buClr>
              <a:buFont typeface="Arial" panose="020B0604020202020204" pitchFamily="34" charset="0"/>
              <a:buChar char="•"/>
            </a:pPr>
            <a:r>
              <a:rPr lang="en-US" sz="1600" dirty="0">
                <a:solidFill>
                  <a:schemeClr val="bg1"/>
                </a:solidFill>
              </a:rPr>
              <a:t>Could be performed more frequently than every 5 years</a:t>
            </a:r>
            <a:endParaRPr sz="1600" dirty="0">
              <a:solidFill>
                <a:schemeClr val="bg1"/>
              </a:solidFill>
            </a:endParaRPr>
          </a:p>
          <a:p>
            <a:pPr marL="812935" indent="-152425"/>
            <a:endParaRPr sz="2000" dirty="0"/>
          </a:p>
        </p:txBody>
      </p:sp>
      <p:sp>
        <p:nvSpPr>
          <p:cNvPr id="13" name="Google Shape;338;p10"/>
          <p:cNvSpPr/>
          <p:nvPr/>
        </p:nvSpPr>
        <p:spPr>
          <a:xfrm>
            <a:off x="961533" y="1662725"/>
            <a:ext cx="2578372" cy="1168771"/>
          </a:xfrm>
          <a:prstGeom prst="homePlate">
            <a:avLst>
              <a:gd name="adj" fmla="val 20834"/>
            </a:avLst>
          </a:prstGeom>
          <a:solidFill>
            <a:schemeClr val="accent3"/>
          </a:solidFill>
          <a:ln>
            <a:solidFill>
              <a:schemeClr val="accent5"/>
            </a:solidFill>
          </a:ln>
        </p:spPr>
        <p:txBody>
          <a:bodyPr spcFirstLastPara="1" wrap="square" lIns="89982" tIns="89982" rIns="89982" bIns="89982" anchor="ctr" anchorCtr="0">
            <a:noAutofit/>
          </a:bodyPr>
          <a:lstStyle/>
          <a:p>
            <a:pPr marL="177829" algn="ctr"/>
            <a:r>
              <a:rPr lang="es" sz="1800" b="1" dirty="0">
                <a:solidFill>
                  <a:srgbClr val="FFFFFF"/>
                </a:solidFill>
              </a:rPr>
              <a:t>Quality Assurance Reviews</a:t>
            </a:r>
            <a:endParaRPr sz="1800" b="1" dirty="0">
              <a:solidFill>
                <a:srgbClr val="FFFFFF"/>
              </a:solidFill>
            </a:endParaRPr>
          </a:p>
        </p:txBody>
      </p:sp>
      <p:sp>
        <p:nvSpPr>
          <p:cNvPr id="5" name="Google Shape;337;p10">
            <a:extLst>
              <a:ext uri="{FF2B5EF4-FFF2-40B4-BE49-F238E27FC236}">
                <a16:creationId xmlns:a16="http://schemas.microsoft.com/office/drawing/2014/main" id="{E3CFFCEA-9FCA-D7DA-2EC7-833DE0850A87}"/>
              </a:ext>
            </a:extLst>
          </p:cNvPr>
          <p:cNvSpPr/>
          <p:nvPr/>
        </p:nvSpPr>
        <p:spPr>
          <a:xfrm>
            <a:off x="3279775" y="3033745"/>
            <a:ext cx="7940103" cy="1168771"/>
          </a:xfrm>
          <a:prstGeom prst="rect">
            <a:avLst/>
          </a:prstGeom>
          <a:solidFill>
            <a:schemeClr val="accent5">
              <a:lumMod val="75000"/>
              <a:alpha val="86000"/>
            </a:schemeClr>
          </a:solidFill>
          <a:ln>
            <a:solidFill>
              <a:schemeClr val="accent5"/>
            </a:solidFill>
          </a:ln>
        </p:spPr>
        <p:txBody>
          <a:bodyPr spcFirstLastPara="1" wrap="square" lIns="89982" tIns="89982" rIns="89982" bIns="89982" anchor="ctr" anchorCtr="0">
            <a:noAutofit/>
          </a:bodyPr>
          <a:lstStyle/>
          <a:p>
            <a:pPr marL="812935" indent="-152425">
              <a:buClr>
                <a:schemeClr val="bg2"/>
              </a:buClr>
            </a:pPr>
            <a:endParaRPr sz="2000" dirty="0"/>
          </a:p>
          <a:p>
            <a:pPr marL="800100" indent="-344488">
              <a:lnSpc>
                <a:spcPct val="133333"/>
              </a:lnSpc>
              <a:buClr>
                <a:schemeClr val="bg2"/>
              </a:buClr>
              <a:buFont typeface="Arial" panose="020B0604020202020204" pitchFamily="34" charset="0"/>
              <a:buChar char="•"/>
            </a:pPr>
            <a:r>
              <a:rPr lang="en-US" sz="1600" dirty="0">
                <a:solidFill>
                  <a:schemeClr val="bg1"/>
                </a:solidFill>
              </a:rPr>
              <a:t>Not commonly used</a:t>
            </a:r>
          </a:p>
          <a:p>
            <a:pPr marL="800100" indent="-344488">
              <a:lnSpc>
                <a:spcPct val="133333"/>
              </a:lnSpc>
              <a:buClr>
                <a:schemeClr val="bg2"/>
              </a:buClr>
              <a:buFont typeface="Arial" panose="020B0604020202020204" pitchFamily="34" charset="0"/>
              <a:buChar char="•"/>
            </a:pPr>
            <a:r>
              <a:rPr lang="en-US" sz="1600" dirty="0">
                <a:solidFill>
                  <a:schemeClr val="bg1"/>
                </a:solidFill>
              </a:rPr>
              <a:t>Many external firms will not provide the validation service</a:t>
            </a:r>
            <a:endParaRPr sz="1600" dirty="0">
              <a:solidFill>
                <a:schemeClr val="bg1"/>
              </a:solidFill>
            </a:endParaRPr>
          </a:p>
          <a:p>
            <a:pPr marL="812935" indent="-152425"/>
            <a:endParaRPr sz="2000" dirty="0"/>
          </a:p>
        </p:txBody>
      </p:sp>
      <p:sp>
        <p:nvSpPr>
          <p:cNvPr id="15" name="Google Shape;340;p10"/>
          <p:cNvSpPr/>
          <p:nvPr/>
        </p:nvSpPr>
        <p:spPr>
          <a:xfrm>
            <a:off x="961534" y="3023023"/>
            <a:ext cx="2578371" cy="1168771"/>
          </a:xfrm>
          <a:prstGeom prst="homePlate">
            <a:avLst>
              <a:gd name="adj" fmla="val 20834"/>
            </a:avLst>
          </a:prstGeom>
          <a:solidFill>
            <a:schemeClr val="accent3"/>
          </a:solidFill>
          <a:ln>
            <a:solidFill>
              <a:schemeClr val="accent5"/>
            </a:solidFill>
          </a:ln>
        </p:spPr>
        <p:txBody>
          <a:bodyPr spcFirstLastPara="1" wrap="square" lIns="89982" tIns="89982" rIns="89982" bIns="89982" anchor="ctr" anchorCtr="0">
            <a:noAutofit/>
          </a:bodyPr>
          <a:lstStyle/>
          <a:p>
            <a:pPr marL="177829" algn="ctr"/>
            <a:r>
              <a:rPr lang="es" sz="1800" b="1" dirty="0">
                <a:solidFill>
                  <a:srgbClr val="FFFFFF"/>
                </a:solidFill>
              </a:rPr>
              <a:t>Internal Assessment Validation</a:t>
            </a:r>
            <a:endParaRPr sz="1800" b="1" dirty="0">
              <a:solidFill>
                <a:srgbClr val="FFFFFF"/>
              </a:solidFill>
            </a:endParaRPr>
          </a:p>
        </p:txBody>
      </p:sp>
      <p:sp>
        <p:nvSpPr>
          <p:cNvPr id="6" name="Google Shape;337;p10">
            <a:extLst>
              <a:ext uri="{FF2B5EF4-FFF2-40B4-BE49-F238E27FC236}">
                <a16:creationId xmlns:a16="http://schemas.microsoft.com/office/drawing/2014/main" id="{A267BDB4-910E-48ED-EC7F-0A8D397FA6AC}"/>
              </a:ext>
            </a:extLst>
          </p:cNvPr>
          <p:cNvSpPr/>
          <p:nvPr/>
        </p:nvSpPr>
        <p:spPr>
          <a:xfrm>
            <a:off x="3279775" y="4399990"/>
            <a:ext cx="7940103" cy="1168771"/>
          </a:xfrm>
          <a:prstGeom prst="rect">
            <a:avLst/>
          </a:prstGeom>
          <a:solidFill>
            <a:schemeClr val="accent5">
              <a:lumMod val="75000"/>
              <a:alpha val="86000"/>
            </a:schemeClr>
          </a:solidFill>
          <a:ln>
            <a:solidFill>
              <a:schemeClr val="accent5"/>
            </a:solidFill>
          </a:ln>
        </p:spPr>
        <p:txBody>
          <a:bodyPr spcFirstLastPara="1" wrap="square" lIns="89982" tIns="89982" rIns="89982" bIns="89982" anchor="ctr" anchorCtr="0">
            <a:noAutofit/>
          </a:bodyPr>
          <a:lstStyle/>
          <a:p>
            <a:pPr marL="812935" indent="-152425">
              <a:buClr>
                <a:schemeClr val="bg2"/>
              </a:buClr>
            </a:pPr>
            <a:endParaRPr sz="2000" dirty="0"/>
          </a:p>
          <a:p>
            <a:pPr marL="800100" indent="-344488">
              <a:lnSpc>
                <a:spcPct val="133333"/>
              </a:lnSpc>
              <a:buClr>
                <a:schemeClr val="bg2"/>
              </a:buClr>
              <a:buFont typeface="Arial" panose="020B0604020202020204" pitchFamily="34" charset="0"/>
              <a:buChar char="•"/>
            </a:pPr>
            <a:r>
              <a:rPr lang="en-US" sz="1600" dirty="0">
                <a:solidFill>
                  <a:schemeClr val="bg1"/>
                </a:solidFill>
              </a:rPr>
              <a:t>Three peer credit unions assess each other</a:t>
            </a:r>
          </a:p>
          <a:p>
            <a:pPr marL="800100" indent="-344488">
              <a:lnSpc>
                <a:spcPct val="133333"/>
              </a:lnSpc>
              <a:buClr>
                <a:schemeClr val="bg2"/>
              </a:buClr>
              <a:buFont typeface="Arial" panose="020B0604020202020204" pitchFamily="34" charset="0"/>
              <a:buChar char="•"/>
            </a:pPr>
            <a:r>
              <a:rPr lang="en-US" sz="1600" dirty="0">
                <a:solidFill>
                  <a:schemeClr val="bg1"/>
                </a:solidFill>
              </a:rPr>
              <a:t>Commonly discussed and considered, but not commonly used</a:t>
            </a:r>
            <a:endParaRPr sz="1600" dirty="0">
              <a:solidFill>
                <a:schemeClr val="bg1"/>
              </a:solidFill>
            </a:endParaRPr>
          </a:p>
          <a:p>
            <a:pPr marL="812935" indent="-152425"/>
            <a:endParaRPr sz="2000" dirty="0"/>
          </a:p>
        </p:txBody>
      </p:sp>
      <p:sp>
        <p:nvSpPr>
          <p:cNvPr id="17" name="Google Shape;342;p10"/>
          <p:cNvSpPr/>
          <p:nvPr/>
        </p:nvSpPr>
        <p:spPr>
          <a:xfrm>
            <a:off x="961533" y="4420493"/>
            <a:ext cx="2597077" cy="1168672"/>
          </a:xfrm>
          <a:prstGeom prst="homePlate">
            <a:avLst>
              <a:gd name="adj" fmla="val 20834"/>
            </a:avLst>
          </a:prstGeom>
          <a:solidFill>
            <a:schemeClr val="accent3"/>
          </a:solidFill>
          <a:ln>
            <a:solidFill>
              <a:schemeClr val="accent5"/>
            </a:solidFill>
          </a:ln>
        </p:spPr>
        <p:txBody>
          <a:bodyPr spcFirstLastPara="1" wrap="square" lIns="89982" tIns="89982" rIns="89982" bIns="89982" anchor="ctr" anchorCtr="0">
            <a:noAutofit/>
          </a:bodyPr>
          <a:lstStyle/>
          <a:p>
            <a:pPr marL="177829" algn="ctr"/>
            <a:r>
              <a:rPr lang="es" sz="1800" b="1" dirty="0">
                <a:solidFill>
                  <a:srgbClr val="FFFFFF"/>
                </a:solidFill>
              </a:rPr>
              <a:t>Peer Review</a:t>
            </a:r>
            <a:endParaRPr sz="1800" b="1" dirty="0">
              <a:solidFill>
                <a:srgbClr val="FFFFFF"/>
              </a:solidFill>
            </a:endParaRPr>
          </a:p>
        </p:txBody>
      </p:sp>
    </p:spTree>
    <p:extLst>
      <p:ext uri="{BB962C8B-B14F-4D97-AF65-F5344CB8AC3E}">
        <p14:creationId xmlns:p14="http://schemas.microsoft.com/office/powerpoint/2010/main" val="329266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83D9D-C543-3B8F-9EF5-C5A386B72515}"/>
            </a:ext>
          </a:extLst>
        </p:cNvPr>
        <p:cNvGrpSpPr/>
        <p:nvPr/>
      </p:nvGrpSpPr>
      <p:grpSpPr>
        <a:xfrm>
          <a:off x="0" y="0"/>
          <a:ext cx="0" cy="0"/>
          <a:chOff x="0" y="0"/>
          <a:chExt cx="0" cy="0"/>
        </a:xfrm>
      </p:grpSpPr>
      <p:pic>
        <p:nvPicPr>
          <p:cNvPr id="10" name="Graphic 9">
            <a:extLst>
              <a:ext uri="{FF2B5EF4-FFF2-40B4-BE49-F238E27FC236}">
                <a16:creationId xmlns:a16="http://schemas.microsoft.com/office/drawing/2014/main" id="{72DD8B11-4C5B-509F-2810-38E7643FE1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723768">
            <a:off x="478400" y="3279535"/>
            <a:ext cx="2944587" cy="2944587"/>
          </a:xfrm>
          <a:prstGeom prst="rect">
            <a:avLst/>
          </a:prstGeom>
        </p:spPr>
      </p:pic>
      <p:pic>
        <p:nvPicPr>
          <p:cNvPr id="9" name="Graphic 8">
            <a:extLst>
              <a:ext uri="{FF2B5EF4-FFF2-40B4-BE49-F238E27FC236}">
                <a16:creationId xmlns:a16="http://schemas.microsoft.com/office/drawing/2014/main" id="{1B4B7296-BBB0-D6EF-64A6-0DDFE0A341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33320">
            <a:off x="8695484" y="671416"/>
            <a:ext cx="2944587" cy="2944587"/>
          </a:xfrm>
          <a:prstGeom prst="rect">
            <a:avLst/>
          </a:prstGeom>
        </p:spPr>
      </p:pic>
      <p:sp>
        <p:nvSpPr>
          <p:cNvPr id="5" name="Rectangle 4">
            <a:extLst>
              <a:ext uri="{FF2B5EF4-FFF2-40B4-BE49-F238E27FC236}">
                <a16:creationId xmlns:a16="http://schemas.microsoft.com/office/drawing/2014/main" id="{5FA2906C-AC8B-9C53-7A32-ED4A96F64BCE}"/>
              </a:ext>
            </a:extLst>
          </p:cNvPr>
          <p:cNvSpPr/>
          <p:nvPr/>
        </p:nvSpPr>
        <p:spPr>
          <a:xfrm>
            <a:off x="1831975" y="1045722"/>
            <a:ext cx="8153400" cy="5334000"/>
          </a:xfrm>
          <a:prstGeom prst="rect">
            <a:avLst/>
          </a:prstGeom>
          <a:solidFill>
            <a:schemeClr val="accent5">
              <a:lumMod val="75000"/>
              <a:alpha val="86000"/>
            </a:schemeClr>
          </a:solidFill>
          <a:ln>
            <a:solidFill>
              <a:srgbClr val="6EC1E4"/>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1200" lvl="1" indent="-342900">
              <a:spcBef>
                <a:spcPts val="600"/>
              </a:spcBef>
              <a:buClr>
                <a:schemeClr val="bg1"/>
              </a:buClr>
              <a:buFont typeface="Arial" panose="020B0604020202020204" pitchFamily="34" charset="0"/>
              <a:buChar char="•"/>
            </a:pPr>
            <a:endParaRPr lang="en-US" sz="2400" i="1" dirty="0">
              <a:solidFill>
                <a:srgbClr val="F2F2F2"/>
              </a:solidFill>
            </a:endParaRPr>
          </a:p>
        </p:txBody>
      </p:sp>
      <p:sp>
        <p:nvSpPr>
          <p:cNvPr id="2" name="Slide Number Placeholder 1">
            <a:extLst>
              <a:ext uri="{FF2B5EF4-FFF2-40B4-BE49-F238E27FC236}">
                <a16:creationId xmlns:a16="http://schemas.microsoft.com/office/drawing/2014/main" id="{D4769424-9F19-3F5C-B148-E7B015FF0156}"/>
              </a:ext>
            </a:extLst>
          </p:cNvPr>
          <p:cNvSpPr>
            <a:spLocks noGrp="1"/>
          </p:cNvSpPr>
          <p:nvPr>
            <p:ph type="sldNum" idx="12"/>
          </p:nvPr>
        </p:nvSpPr>
        <p:spPr/>
        <p:txBody>
          <a:bodyPr/>
          <a:lstStyle/>
          <a:p>
            <a:r>
              <a:rPr lang="en-US"/>
              <a:t> </a:t>
            </a:r>
            <a:fld id="{00000000-1234-1234-1234-123412341234}" type="slidenum">
              <a:rPr lang="en-US" smtClean="0"/>
              <a:pPr/>
              <a:t>14</a:t>
            </a:fld>
            <a:endParaRPr dirty="0"/>
          </a:p>
        </p:txBody>
      </p:sp>
      <p:sp>
        <p:nvSpPr>
          <p:cNvPr id="3" name="Title 2">
            <a:extLst>
              <a:ext uri="{FF2B5EF4-FFF2-40B4-BE49-F238E27FC236}">
                <a16:creationId xmlns:a16="http://schemas.microsoft.com/office/drawing/2014/main" id="{4E1F1722-F35F-F087-CDD2-2FFAFA16E0F8}"/>
              </a:ext>
            </a:extLst>
          </p:cNvPr>
          <p:cNvSpPr>
            <a:spLocks noGrp="1"/>
          </p:cNvSpPr>
          <p:nvPr>
            <p:ph type="title"/>
          </p:nvPr>
        </p:nvSpPr>
        <p:spPr/>
        <p:txBody>
          <a:bodyPr/>
          <a:lstStyle/>
          <a:p>
            <a:r>
              <a:rPr lang="en-US" dirty="0"/>
              <a:t>Quality Assurance Review Phases</a:t>
            </a:r>
          </a:p>
        </p:txBody>
      </p:sp>
      <p:sp>
        <p:nvSpPr>
          <p:cNvPr id="4" name="Content Placeholder 2">
            <a:extLst>
              <a:ext uri="{FF2B5EF4-FFF2-40B4-BE49-F238E27FC236}">
                <a16:creationId xmlns:a16="http://schemas.microsoft.com/office/drawing/2014/main" id="{9E08983B-7069-DD40-AD7D-45C4F37792D9}"/>
              </a:ext>
            </a:extLst>
          </p:cNvPr>
          <p:cNvSpPr txBox="1">
            <a:spLocks/>
          </p:cNvSpPr>
          <p:nvPr/>
        </p:nvSpPr>
        <p:spPr>
          <a:xfrm>
            <a:off x="838200" y="1825625"/>
            <a:ext cx="10515600" cy="435133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a:p>
            <a:r>
              <a:rPr lang="en-US" dirty="0"/>
              <a:t>.</a:t>
            </a:r>
          </a:p>
          <a:p>
            <a:endParaRPr lang="en-US" dirty="0"/>
          </a:p>
          <a:p>
            <a:endParaRPr lang="en-US" dirty="0"/>
          </a:p>
        </p:txBody>
      </p:sp>
      <p:graphicFrame>
        <p:nvGraphicFramePr>
          <p:cNvPr id="24" name="Diagram 23">
            <a:extLst>
              <a:ext uri="{FF2B5EF4-FFF2-40B4-BE49-F238E27FC236}">
                <a16:creationId xmlns:a16="http://schemas.microsoft.com/office/drawing/2014/main" id="{B64323AB-CD39-7394-2A55-72B4027C0BD1}"/>
              </a:ext>
            </a:extLst>
          </p:cNvPr>
          <p:cNvGraphicFramePr/>
          <p:nvPr>
            <p:extLst>
              <p:ext uri="{D42A27DB-BD31-4B8C-83A1-F6EECF244321}">
                <p14:modId xmlns:p14="http://schemas.microsoft.com/office/powerpoint/2010/main" val="1153802426"/>
              </p:ext>
            </p:extLst>
          </p:nvPr>
        </p:nvGraphicFramePr>
        <p:xfrm>
          <a:off x="2670175" y="1296194"/>
          <a:ext cx="66294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6043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D28F5-3028-E27F-552A-5D6396D41A2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457DFF-707D-3FBE-8173-EB7B36DFF7B2}"/>
              </a:ext>
            </a:extLst>
          </p:cNvPr>
          <p:cNvSpPr>
            <a:spLocks noGrp="1"/>
          </p:cNvSpPr>
          <p:nvPr>
            <p:ph type="sldNum" idx="12"/>
          </p:nvPr>
        </p:nvSpPr>
        <p:spPr/>
        <p:txBody>
          <a:bodyPr/>
          <a:lstStyle/>
          <a:p>
            <a:pPr marL="0" lvl="0" indent="0" algn="r" rtl="0">
              <a:spcBef>
                <a:spcPts val="0"/>
              </a:spcBef>
              <a:spcAft>
                <a:spcPts val="0"/>
              </a:spcAft>
              <a:buNone/>
            </a:pPr>
            <a:r>
              <a:rPr lang="en-US" dirty="0"/>
              <a:t> </a:t>
            </a:r>
            <a:fld id="{00000000-1234-1234-1234-123412341234}" type="slidenum">
              <a:rPr lang="en-US" smtClean="0"/>
              <a:pPr marL="0" lvl="0" indent="0" algn="r" rtl="0">
                <a:spcBef>
                  <a:spcPts val="0"/>
                </a:spcBef>
                <a:spcAft>
                  <a:spcPts val="0"/>
                </a:spcAft>
                <a:buNone/>
              </a:pPr>
              <a:t>15</a:t>
            </a:fld>
            <a:endParaRPr dirty="0"/>
          </a:p>
        </p:txBody>
      </p:sp>
      <p:sp>
        <p:nvSpPr>
          <p:cNvPr id="10" name="Google Shape;107;p17">
            <a:extLst>
              <a:ext uri="{FF2B5EF4-FFF2-40B4-BE49-F238E27FC236}">
                <a16:creationId xmlns:a16="http://schemas.microsoft.com/office/drawing/2014/main" id="{57646829-202A-6604-BDEB-E20F971063DF}"/>
              </a:ext>
            </a:extLst>
          </p:cNvPr>
          <p:cNvSpPr txBox="1">
            <a:spLocks/>
          </p:cNvSpPr>
          <p:nvPr/>
        </p:nvSpPr>
        <p:spPr>
          <a:xfrm>
            <a:off x="536286" y="291379"/>
            <a:ext cx="10937875" cy="6035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4285"/>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pPr>
            <a:r>
              <a:rPr lang="en-US" dirty="0"/>
              <a:t>Preparing for your Quality Assurance Review</a:t>
            </a:r>
          </a:p>
        </p:txBody>
      </p:sp>
      <p:sp>
        <p:nvSpPr>
          <p:cNvPr id="11" name="Rectangle 10">
            <a:extLst>
              <a:ext uri="{FF2B5EF4-FFF2-40B4-BE49-F238E27FC236}">
                <a16:creationId xmlns:a16="http://schemas.microsoft.com/office/drawing/2014/main" id="{82D2C0D7-5830-836E-F012-87EA3BCF4E2C}"/>
              </a:ext>
            </a:extLst>
          </p:cNvPr>
          <p:cNvSpPr/>
          <p:nvPr/>
        </p:nvSpPr>
        <p:spPr>
          <a:xfrm>
            <a:off x="688975" y="1296194"/>
            <a:ext cx="10785186" cy="5029200"/>
          </a:xfrm>
          <a:prstGeom prst="rect">
            <a:avLst/>
          </a:prstGeom>
          <a:solidFill>
            <a:schemeClr val="accent5">
              <a:lumMod val="75000"/>
              <a:alpha val="86000"/>
            </a:schemeClr>
          </a:solidFill>
          <a:ln>
            <a:solidFill>
              <a:srgbClr val="6EC1E4"/>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8300" lvl="1">
              <a:spcBef>
                <a:spcPts val="600"/>
              </a:spcBef>
              <a:buClr>
                <a:schemeClr val="bg1"/>
              </a:buClr>
            </a:pPr>
            <a:endParaRPr lang="en-US" sz="2400" i="1" dirty="0">
              <a:solidFill>
                <a:srgbClr val="F2F2F2"/>
              </a:solidFill>
            </a:endParaRPr>
          </a:p>
        </p:txBody>
      </p:sp>
      <p:sp>
        <p:nvSpPr>
          <p:cNvPr id="8" name="TextBox 7">
            <a:extLst>
              <a:ext uri="{FF2B5EF4-FFF2-40B4-BE49-F238E27FC236}">
                <a16:creationId xmlns:a16="http://schemas.microsoft.com/office/drawing/2014/main" id="{8E919316-E15E-0833-5CE1-C7614E929693}"/>
              </a:ext>
            </a:extLst>
          </p:cNvPr>
          <p:cNvSpPr txBox="1"/>
          <p:nvPr/>
        </p:nvSpPr>
        <p:spPr>
          <a:xfrm>
            <a:off x="1079500" y="673100"/>
            <a:ext cx="184666" cy="307777"/>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E659DF77-D9F0-574F-E9F5-C05B7BAA3925}"/>
              </a:ext>
            </a:extLst>
          </p:cNvPr>
          <p:cNvSpPr txBox="1"/>
          <p:nvPr/>
        </p:nvSpPr>
        <p:spPr>
          <a:xfrm>
            <a:off x="841375" y="1708746"/>
            <a:ext cx="10937875" cy="4616648"/>
          </a:xfrm>
          <a:prstGeom prst="rect">
            <a:avLst/>
          </a:prstGeom>
          <a:noFill/>
        </p:spPr>
        <p:txBody>
          <a:bodyPr wrap="square" rtlCol="0">
            <a:spAutoFit/>
          </a:bodyPr>
          <a:lstStyle/>
          <a:p>
            <a:pPr marL="571500" indent="-571500">
              <a:lnSpc>
                <a:spcPct val="150000"/>
              </a:lnSpc>
              <a:buClr>
                <a:schemeClr val="bg2"/>
              </a:buClr>
              <a:buFont typeface="Arial" panose="020B0604020202020204" pitchFamily="34" charset="0"/>
              <a:buChar char="•"/>
            </a:pPr>
            <a:r>
              <a:rPr lang="en-US" sz="2000" dirty="0">
                <a:solidFill>
                  <a:schemeClr val="bg2"/>
                </a:solidFill>
              </a:rPr>
              <a:t>Is your Quality Assurance and Improvement Program up and running?</a:t>
            </a:r>
          </a:p>
          <a:p>
            <a:pPr marL="571500" indent="-571500">
              <a:lnSpc>
                <a:spcPct val="150000"/>
              </a:lnSpc>
              <a:buClr>
                <a:schemeClr val="bg2"/>
              </a:buClr>
              <a:buFont typeface="Arial" panose="020B0604020202020204" pitchFamily="34" charset="0"/>
              <a:buChar char="•"/>
            </a:pPr>
            <a:r>
              <a:rPr lang="en-US" sz="2000" dirty="0">
                <a:solidFill>
                  <a:schemeClr val="bg2"/>
                </a:solidFill>
              </a:rPr>
              <a:t>Are all of your Internal Audit governing documents current?</a:t>
            </a:r>
          </a:p>
          <a:p>
            <a:pPr marL="571500" indent="-571500">
              <a:lnSpc>
                <a:spcPct val="150000"/>
              </a:lnSpc>
              <a:buClr>
                <a:schemeClr val="bg2"/>
              </a:buClr>
              <a:buFont typeface="Arial" panose="020B0604020202020204" pitchFamily="34" charset="0"/>
              <a:buChar char="•"/>
            </a:pPr>
            <a:r>
              <a:rPr lang="en-US" sz="2000" dirty="0">
                <a:solidFill>
                  <a:schemeClr val="bg2"/>
                </a:solidFill>
              </a:rPr>
              <a:t>Do you have an Internal Audit Strategic Plan, and is it regularly reviewed and updated?</a:t>
            </a:r>
          </a:p>
          <a:p>
            <a:pPr marL="571500" indent="-571500">
              <a:lnSpc>
                <a:spcPct val="150000"/>
              </a:lnSpc>
              <a:buClr>
                <a:schemeClr val="bg2"/>
              </a:buClr>
              <a:buFont typeface="Arial" panose="020B0604020202020204" pitchFamily="34" charset="0"/>
              <a:buChar char="•"/>
            </a:pPr>
            <a:r>
              <a:rPr lang="en-US" sz="2000" dirty="0">
                <a:solidFill>
                  <a:schemeClr val="bg2"/>
                </a:solidFill>
              </a:rPr>
              <a:t>Was a risk assessment performed in the past year?</a:t>
            </a:r>
          </a:p>
          <a:p>
            <a:pPr marL="571500" indent="-571500">
              <a:lnSpc>
                <a:spcPct val="150000"/>
              </a:lnSpc>
              <a:buClr>
                <a:schemeClr val="bg2"/>
              </a:buClr>
              <a:buFont typeface="Arial" panose="020B0604020202020204" pitchFamily="34" charset="0"/>
              <a:buChar char="•"/>
            </a:pPr>
            <a:r>
              <a:rPr lang="en-US" sz="2000" dirty="0">
                <a:solidFill>
                  <a:schemeClr val="bg2"/>
                </a:solidFill>
              </a:rPr>
              <a:t>Do you have a working audit plan with reporting capabilities?</a:t>
            </a:r>
          </a:p>
          <a:p>
            <a:pPr marL="571500" indent="-571500">
              <a:lnSpc>
                <a:spcPct val="150000"/>
              </a:lnSpc>
              <a:buClr>
                <a:schemeClr val="bg2"/>
              </a:buClr>
              <a:buFont typeface="Arial" panose="020B0604020202020204" pitchFamily="34" charset="0"/>
              <a:buChar char="•"/>
            </a:pPr>
            <a:r>
              <a:rPr lang="en-US" sz="2000" dirty="0">
                <a:solidFill>
                  <a:schemeClr val="bg2"/>
                </a:solidFill>
              </a:rPr>
              <a:t>Any chronic audit workpaper errors or issues to work on?</a:t>
            </a:r>
          </a:p>
          <a:p>
            <a:pPr marL="571500" indent="-571500">
              <a:lnSpc>
                <a:spcPct val="150000"/>
              </a:lnSpc>
              <a:buClr>
                <a:schemeClr val="bg2"/>
              </a:buClr>
              <a:buFont typeface="Arial" panose="020B0604020202020204" pitchFamily="34" charset="0"/>
              <a:buChar char="•"/>
            </a:pPr>
            <a:r>
              <a:rPr lang="en-US" sz="2000" dirty="0">
                <a:solidFill>
                  <a:schemeClr val="bg2"/>
                </a:solidFill>
              </a:rPr>
              <a:t>Is your audit issue tracking process meeting your credit union’s needs?</a:t>
            </a:r>
          </a:p>
          <a:p>
            <a:pPr marL="571500" indent="-571500">
              <a:lnSpc>
                <a:spcPct val="150000"/>
              </a:lnSpc>
              <a:buClr>
                <a:schemeClr val="bg2"/>
              </a:buClr>
              <a:buFont typeface="Arial" panose="020B0604020202020204" pitchFamily="34" charset="0"/>
              <a:buChar char="•"/>
            </a:pPr>
            <a:r>
              <a:rPr lang="en-US" sz="2000" dirty="0">
                <a:solidFill>
                  <a:schemeClr val="bg2"/>
                </a:solidFill>
              </a:rPr>
              <a:t>Is documentation/evidence being maintained via your committee minutes?</a:t>
            </a:r>
          </a:p>
          <a:p>
            <a:pPr marL="571500" indent="-571500">
              <a:lnSpc>
                <a:spcPct val="150000"/>
              </a:lnSpc>
              <a:buClr>
                <a:schemeClr val="bg2"/>
              </a:buClr>
              <a:buFont typeface="Arial" panose="020B0604020202020204" pitchFamily="34" charset="0"/>
              <a:buChar char="•"/>
            </a:pPr>
            <a:r>
              <a:rPr lang="en-US" sz="2000" dirty="0">
                <a:solidFill>
                  <a:schemeClr val="bg2"/>
                </a:solidFill>
              </a:rPr>
              <a:t>Have you completed a self-assessment in the past year?</a:t>
            </a:r>
          </a:p>
          <a:p>
            <a:pPr marL="0" indent="0">
              <a:buNone/>
            </a:pPr>
            <a:endParaRPr lang="en-US" sz="2400" dirty="0">
              <a:solidFill>
                <a:schemeClr val="bg2"/>
              </a:solidFill>
            </a:endParaRPr>
          </a:p>
        </p:txBody>
      </p:sp>
      <p:pic>
        <p:nvPicPr>
          <p:cNvPr id="5" name="Graphic 4">
            <a:extLst>
              <a:ext uri="{FF2B5EF4-FFF2-40B4-BE49-F238E27FC236}">
                <a16:creationId xmlns:a16="http://schemas.microsoft.com/office/drawing/2014/main" id="{4834D544-F361-63BF-F148-4AFED0AF06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37552" y="3064570"/>
            <a:ext cx="1905000" cy="1905000"/>
          </a:xfrm>
          <a:prstGeom prst="rect">
            <a:avLst/>
          </a:prstGeom>
        </p:spPr>
      </p:pic>
    </p:spTree>
    <p:extLst>
      <p:ext uri="{BB962C8B-B14F-4D97-AF65-F5344CB8AC3E}">
        <p14:creationId xmlns:p14="http://schemas.microsoft.com/office/powerpoint/2010/main" val="3980009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DE777-D034-3815-5966-428B93DAD95D}"/>
            </a:ext>
          </a:extLst>
        </p:cNvPr>
        <p:cNvGrpSpPr/>
        <p:nvPr/>
      </p:nvGrpSpPr>
      <p:grpSpPr>
        <a:xfrm>
          <a:off x="0" y="0"/>
          <a:ext cx="0" cy="0"/>
          <a:chOff x="0" y="0"/>
          <a:chExt cx="0" cy="0"/>
        </a:xfrm>
      </p:grpSpPr>
      <p:pic>
        <p:nvPicPr>
          <p:cNvPr id="3" name="Google Shape;94;p15">
            <a:extLst>
              <a:ext uri="{FF2B5EF4-FFF2-40B4-BE49-F238E27FC236}">
                <a16:creationId xmlns:a16="http://schemas.microsoft.com/office/drawing/2014/main" id="{52E9A619-175F-5417-74CD-8EDE85C31904}"/>
              </a:ext>
            </a:extLst>
          </p:cNvPr>
          <p:cNvPicPr preferRelativeResize="0">
            <a:picLocks/>
          </p:cNvPicPr>
          <p:nvPr/>
        </p:nvPicPr>
        <p:blipFill rotWithShape="1">
          <a:blip r:embed="rId2">
            <a:alphaModFix/>
            <a:duotone>
              <a:schemeClr val="accent3">
                <a:shade val="45000"/>
                <a:satMod val="135000"/>
              </a:schemeClr>
              <a:prstClr val="white"/>
            </a:duotone>
          </a:blip>
          <a:srcRect t="12484" b="12484"/>
          <a:stretch/>
        </p:blipFill>
        <p:spPr>
          <a:xfrm>
            <a:off x="1240536" y="1544882"/>
            <a:ext cx="10345039" cy="3570786"/>
          </a:xfrm>
          <a:prstGeom prst="rect">
            <a:avLst/>
          </a:prstGeom>
          <a:noFill/>
          <a:ln>
            <a:noFill/>
          </a:ln>
          <a:effectLst>
            <a:softEdge rad="381000"/>
          </a:effectLst>
        </p:spPr>
      </p:pic>
      <p:pic>
        <p:nvPicPr>
          <p:cNvPr id="13" name="Graphic 12">
            <a:extLst>
              <a:ext uri="{FF2B5EF4-FFF2-40B4-BE49-F238E27FC236}">
                <a16:creationId xmlns:a16="http://schemas.microsoft.com/office/drawing/2014/main" id="{0895CC21-7D6F-9203-2AD9-F4CE3888A2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0536" y="594255"/>
            <a:ext cx="9717278" cy="6249194"/>
          </a:xfrm>
          <a:prstGeom prst="rect">
            <a:avLst/>
          </a:prstGeom>
        </p:spPr>
      </p:pic>
      <p:sp>
        <p:nvSpPr>
          <p:cNvPr id="17" name="Content Placeholder 2">
            <a:extLst>
              <a:ext uri="{FF2B5EF4-FFF2-40B4-BE49-F238E27FC236}">
                <a16:creationId xmlns:a16="http://schemas.microsoft.com/office/drawing/2014/main" id="{E3748738-6647-B510-F357-3C00369D7758}"/>
              </a:ext>
            </a:extLst>
          </p:cNvPr>
          <p:cNvSpPr txBox="1">
            <a:spLocks/>
          </p:cNvSpPr>
          <p:nvPr/>
        </p:nvSpPr>
        <p:spPr>
          <a:xfrm>
            <a:off x="2824379" y="2507785"/>
            <a:ext cx="6549592" cy="8224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dirty="0">
                <a:solidFill>
                  <a:schemeClr val="bg1"/>
                </a:solidFill>
              </a:rPr>
              <a:t>When was the last time you performed a self-assessment?</a:t>
            </a:r>
          </a:p>
          <a:p>
            <a:pPr>
              <a:spcBef>
                <a:spcPts val="600"/>
              </a:spcBef>
            </a:pPr>
            <a:endParaRPr lang="en-US" sz="2000" dirty="0">
              <a:solidFill>
                <a:schemeClr val="bg1"/>
              </a:solidFill>
            </a:endParaRPr>
          </a:p>
          <a:p>
            <a:pPr marL="342900" indent="-342900">
              <a:spcBef>
                <a:spcPts val="600"/>
              </a:spcBef>
              <a:buFont typeface="Arial" panose="020B0604020202020204" pitchFamily="34" charset="0"/>
              <a:buChar char="•"/>
            </a:pPr>
            <a:endParaRPr lang="en-US" sz="2000" dirty="0">
              <a:solidFill>
                <a:schemeClr val="bg1"/>
              </a:solidFill>
            </a:endParaRPr>
          </a:p>
        </p:txBody>
      </p:sp>
      <p:sp>
        <p:nvSpPr>
          <p:cNvPr id="10" name="Google Shape;107;p17">
            <a:extLst>
              <a:ext uri="{FF2B5EF4-FFF2-40B4-BE49-F238E27FC236}">
                <a16:creationId xmlns:a16="http://schemas.microsoft.com/office/drawing/2014/main" id="{35117031-4AD5-ADF4-CF6C-2AFE90B356DF}"/>
              </a:ext>
            </a:extLst>
          </p:cNvPr>
          <p:cNvSpPr txBox="1">
            <a:spLocks/>
          </p:cNvSpPr>
          <p:nvPr/>
        </p:nvSpPr>
        <p:spPr>
          <a:xfrm>
            <a:off x="536286" y="291380"/>
            <a:ext cx="7010689" cy="6619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4285"/>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pPr>
            <a:r>
              <a:rPr lang="en-US" dirty="0"/>
              <a:t>Final Question for the Group??</a:t>
            </a:r>
          </a:p>
        </p:txBody>
      </p:sp>
    </p:spTree>
    <p:extLst>
      <p:ext uri="{BB962C8B-B14F-4D97-AF65-F5344CB8AC3E}">
        <p14:creationId xmlns:p14="http://schemas.microsoft.com/office/powerpoint/2010/main" val="1782325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F23D4-6E7E-FA12-75B4-998C35408DE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7AA413-84CC-7918-3C27-9187A16474A7}"/>
              </a:ext>
            </a:extLst>
          </p:cNvPr>
          <p:cNvSpPr>
            <a:spLocks noGrp="1"/>
          </p:cNvSpPr>
          <p:nvPr>
            <p:ph type="sldNum" idx="12"/>
          </p:nvPr>
        </p:nvSpPr>
        <p:spPr/>
        <p:txBody>
          <a:bodyPr/>
          <a:lstStyle/>
          <a:p>
            <a:r>
              <a:rPr lang="en-US"/>
              <a:t> </a:t>
            </a:r>
            <a:fld id="{00000000-1234-1234-1234-123412341234}" type="slidenum">
              <a:rPr lang="en-US" smtClean="0"/>
              <a:pPr/>
              <a:t>17</a:t>
            </a:fld>
            <a:endParaRPr dirty="0"/>
          </a:p>
        </p:txBody>
      </p:sp>
      <p:pic>
        <p:nvPicPr>
          <p:cNvPr id="6" name="Graphic 5">
            <a:extLst>
              <a:ext uri="{FF2B5EF4-FFF2-40B4-BE49-F238E27FC236}">
                <a16:creationId xmlns:a16="http://schemas.microsoft.com/office/drawing/2014/main" id="{9B2222DB-54DB-9819-68B7-088C2F03FA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26634">
            <a:off x="8720019" y="1238201"/>
            <a:ext cx="2286794" cy="2286794"/>
          </a:xfrm>
          <a:prstGeom prst="rect">
            <a:avLst/>
          </a:prstGeom>
        </p:spPr>
      </p:pic>
      <p:pic>
        <p:nvPicPr>
          <p:cNvPr id="4" name="Graphic 3">
            <a:extLst>
              <a:ext uri="{FF2B5EF4-FFF2-40B4-BE49-F238E27FC236}">
                <a16:creationId xmlns:a16="http://schemas.microsoft.com/office/drawing/2014/main" id="{8AE1B514-0C09-297E-5F36-51FCCF7916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247364">
            <a:off x="3023795" y="3961889"/>
            <a:ext cx="2286794" cy="2286794"/>
          </a:xfrm>
          <a:prstGeom prst="rect">
            <a:avLst/>
          </a:prstGeom>
        </p:spPr>
      </p:pic>
      <p:pic>
        <p:nvPicPr>
          <p:cNvPr id="7" name="Graphic 6">
            <a:extLst>
              <a:ext uri="{FF2B5EF4-FFF2-40B4-BE49-F238E27FC236}">
                <a16:creationId xmlns:a16="http://schemas.microsoft.com/office/drawing/2014/main" id="{6A1D74E1-422A-157D-3271-82832169CC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36902">
            <a:off x="6892960" y="4022693"/>
            <a:ext cx="2286794" cy="2286794"/>
          </a:xfrm>
          <a:prstGeom prst="rect">
            <a:avLst/>
          </a:prstGeom>
        </p:spPr>
      </p:pic>
      <p:pic>
        <p:nvPicPr>
          <p:cNvPr id="8" name="Graphic 7">
            <a:extLst>
              <a:ext uri="{FF2B5EF4-FFF2-40B4-BE49-F238E27FC236}">
                <a16:creationId xmlns:a16="http://schemas.microsoft.com/office/drawing/2014/main" id="{2D2ED572-A2D6-19E4-DBED-E202EE9FE0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065861">
            <a:off x="5107270" y="1218689"/>
            <a:ext cx="2286794" cy="2286794"/>
          </a:xfrm>
          <a:prstGeom prst="rect">
            <a:avLst/>
          </a:prstGeom>
        </p:spPr>
      </p:pic>
      <p:pic>
        <p:nvPicPr>
          <p:cNvPr id="9" name="Graphic 8">
            <a:extLst>
              <a:ext uri="{FF2B5EF4-FFF2-40B4-BE49-F238E27FC236}">
                <a16:creationId xmlns:a16="http://schemas.microsoft.com/office/drawing/2014/main" id="{F3F4A25A-08ED-9415-E92F-B2642EA70E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065861">
            <a:off x="1010163" y="1218689"/>
            <a:ext cx="2286794" cy="2286794"/>
          </a:xfrm>
          <a:prstGeom prst="rect">
            <a:avLst/>
          </a:prstGeom>
        </p:spPr>
      </p:pic>
      <p:graphicFrame>
        <p:nvGraphicFramePr>
          <p:cNvPr id="5" name="Diagram 4">
            <a:extLst>
              <a:ext uri="{FF2B5EF4-FFF2-40B4-BE49-F238E27FC236}">
                <a16:creationId xmlns:a16="http://schemas.microsoft.com/office/drawing/2014/main" id="{21ACAFC3-E250-2E4C-F3BC-24F63F94B664}"/>
              </a:ext>
            </a:extLst>
          </p:cNvPr>
          <p:cNvGraphicFramePr/>
          <p:nvPr>
            <p:extLst>
              <p:ext uri="{D42A27DB-BD31-4B8C-83A1-F6EECF244321}">
                <p14:modId xmlns:p14="http://schemas.microsoft.com/office/powerpoint/2010/main" val="533192602"/>
              </p:ext>
            </p:extLst>
          </p:nvPr>
        </p:nvGraphicFramePr>
        <p:xfrm>
          <a:off x="905737" y="1665568"/>
          <a:ext cx="10386875" cy="4126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2">
            <a:extLst>
              <a:ext uri="{FF2B5EF4-FFF2-40B4-BE49-F238E27FC236}">
                <a16:creationId xmlns:a16="http://schemas.microsoft.com/office/drawing/2014/main" id="{80ADE675-3B25-1A6C-6731-DEFD8EF811F5}"/>
              </a:ext>
            </a:extLst>
          </p:cNvPr>
          <p:cNvSpPr>
            <a:spLocks noGrp="1"/>
          </p:cNvSpPr>
          <p:nvPr>
            <p:ph type="title"/>
          </p:nvPr>
        </p:nvSpPr>
        <p:spPr>
          <a:xfrm>
            <a:off x="628651" y="286048"/>
            <a:ext cx="10938148" cy="686718"/>
          </a:xfrm>
        </p:spPr>
        <p:txBody>
          <a:bodyPr/>
          <a:lstStyle/>
          <a:p>
            <a:r>
              <a:rPr lang="en-US" dirty="0"/>
              <a:t>Internal Assessments</a:t>
            </a:r>
          </a:p>
        </p:txBody>
      </p:sp>
    </p:spTree>
    <p:extLst>
      <p:ext uri="{BB962C8B-B14F-4D97-AF65-F5344CB8AC3E}">
        <p14:creationId xmlns:p14="http://schemas.microsoft.com/office/powerpoint/2010/main" val="222338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90CC8E-B6B2-40A1-AE0A-6C6F45E6728B}"/>
              </a:ext>
            </a:extLst>
          </p:cNvPr>
          <p:cNvSpPr>
            <a:spLocks noGrp="1"/>
          </p:cNvSpPr>
          <p:nvPr>
            <p:ph type="sldNum" idx="12"/>
          </p:nvPr>
        </p:nvSpPr>
        <p:spPr/>
        <p:txBody>
          <a:bodyPr/>
          <a:lstStyle/>
          <a:p>
            <a:pPr marL="0" lvl="0" indent="0" algn="r" rtl="0">
              <a:spcBef>
                <a:spcPts val="0"/>
              </a:spcBef>
              <a:spcAft>
                <a:spcPts val="0"/>
              </a:spcAft>
              <a:buNone/>
            </a:pPr>
            <a:r>
              <a:rPr lang="en-US" dirty="0"/>
              <a:t> </a:t>
            </a:r>
            <a:fld id="{00000000-1234-1234-1234-123412341234}" type="slidenum">
              <a:rPr lang="en-US" smtClean="0"/>
              <a:pPr marL="0" lvl="0" indent="0" algn="r" rtl="0">
                <a:spcBef>
                  <a:spcPts val="0"/>
                </a:spcBef>
                <a:spcAft>
                  <a:spcPts val="0"/>
                </a:spcAft>
                <a:buNone/>
              </a:pPr>
              <a:t>18</a:t>
            </a:fld>
            <a:endParaRPr dirty="0"/>
          </a:p>
        </p:txBody>
      </p:sp>
      <p:sp>
        <p:nvSpPr>
          <p:cNvPr id="10" name="Google Shape;107;p17">
            <a:extLst>
              <a:ext uri="{FF2B5EF4-FFF2-40B4-BE49-F238E27FC236}">
                <a16:creationId xmlns:a16="http://schemas.microsoft.com/office/drawing/2014/main" id="{6D1F19CF-FFF3-48D2-BD4A-0DAD83221229}"/>
              </a:ext>
            </a:extLst>
          </p:cNvPr>
          <p:cNvSpPr txBox="1">
            <a:spLocks/>
          </p:cNvSpPr>
          <p:nvPr/>
        </p:nvSpPr>
        <p:spPr>
          <a:xfrm>
            <a:off x="536286" y="291379"/>
            <a:ext cx="10937875" cy="6035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4285"/>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pPr>
            <a:r>
              <a:rPr lang="en-US"/>
              <a:t>Helpful Links</a:t>
            </a:r>
            <a:endParaRPr lang="en-US" dirty="0"/>
          </a:p>
        </p:txBody>
      </p:sp>
      <p:sp>
        <p:nvSpPr>
          <p:cNvPr id="11" name="Rectangle 10">
            <a:extLst>
              <a:ext uri="{FF2B5EF4-FFF2-40B4-BE49-F238E27FC236}">
                <a16:creationId xmlns:a16="http://schemas.microsoft.com/office/drawing/2014/main" id="{39C73EBD-CA17-4E1D-8461-5911D7305F00}"/>
              </a:ext>
            </a:extLst>
          </p:cNvPr>
          <p:cNvSpPr/>
          <p:nvPr/>
        </p:nvSpPr>
        <p:spPr>
          <a:xfrm>
            <a:off x="1317767" y="1677194"/>
            <a:ext cx="9601200" cy="4114800"/>
          </a:xfrm>
          <a:prstGeom prst="rect">
            <a:avLst/>
          </a:prstGeom>
          <a:solidFill>
            <a:schemeClr val="accent5">
              <a:lumMod val="75000"/>
              <a:alpha val="86000"/>
            </a:schemeClr>
          </a:solidFill>
          <a:ln>
            <a:solidFill>
              <a:srgbClr val="6EC1E4"/>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8300" lvl="1">
              <a:spcBef>
                <a:spcPts val="600"/>
              </a:spcBef>
              <a:buClr>
                <a:schemeClr val="bg1"/>
              </a:buClr>
            </a:pPr>
            <a:endParaRPr lang="en-US" sz="2400" i="1" dirty="0">
              <a:solidFill>
                <a:srgbClr val="F2F2F2"/>
              </a:solidFill>
            </a:endParaRPr>
          </a:p>
        </p:txBody>
      </p:sp>
      <p:sp>
        <p:nvSpPr>
          <p:cNvPr id="8" name="TextBox 7"/>
          <p:cNvSpPr txBox="1"/>
          <p:nvPr/>
        </p:nvSpPr>
        <p:spPr>
          <a:xfrm>
            <a:off x="1079500" y="673100"/>
            <a:ext cx="184666" cy="307777"/>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D34F328F-6372-4603-AE8B-47678482F84D}"/>
              </a:ext>
            </a:extLst>
          </p:cNvPr>
          <p:cNvSpPr txBox="1"/>
          <p:nvPr/>
        </p:nvSpPr>
        <p:spPr>
          <a:xfrm>
            <a:off x="1831975" y="2271391"/>
            <a:ext cx="4724400" cy="3063403"/>
          </a:xfrm>
          <a:prstGeom prst="rect">
            <a:avLst/>
          </a:prstGeom>
          <a:noFill/>
        </p:spPr>
        <p:txBody>
          <a:bodyPr wrap="square" rtlCol="0">
            <a:spAutoFit/>
          </a:bodyPr>
          <a:lstStyle/>
          <a:p>
            <a:pPr marL="228600" indent="-228600" algn="l" rtl="0" eaLnBrk="1" latinLnBrk="0" hangingPunct="1">
              <a:lnSpc>
                <a:spcPct val="90000"/>
              </a:lnSpc>
              <a:spcBef>
                <a:spcPts val="1000"/>
              </a:spcBef>
              <a:spcAft>
                <a:spcPts val="0"/>
              </a:spcAft>
              <a:buClrTx/>
              <a:buSzPts val="2800"/>
              <a:buFont typeface="Arial" panose="020B0604020202020204" pitchFamily="34" charset="0"/>
              <a:buChar char="•"/>
            </a:pPr>
            <a:r>
              <a:rPr lang="en-US" sz="2800" kern="1200" dirty="0">
                <a:solidFill>
                  <a:schemeClr val="accent3"/>
                </a:solidFill>
                <a:effectLst/>
                <a:latin typeface="+mn-lt"/>
                <a:ea typeface="+mn-ea"/>
                <a:cs typeface="+mn-cs"/>
                <a:hlinkClick r:id="rId3">
                  <a:extLst>
                    <a:ext uri="{A12FA001-AC4F-418D-AE19-62706E023703}">
                      <ahyp:hlinkClr xmlns:ahyp="http://schemas.microsoft.com/office/drawing/2018/hyperlinkcolor" val="tx"/>
                    </a:ext>
                  </a:extLst>
                </a:hlinkClick>
              </a:rPr>
              <a:t>https://theauditlibrary.com/2022/06/03/preparing-quality-assurance-review/</a:t>
            </a:r>
            <a:endParaRPr lang="en-US" sz="2800" kern="1200" dirty="0">
              <a:solidFill>
                <a:schemeClr val="accent3"/>
              </a:solidFill>
              <a:effectLst/>
              <a:latin typeface="+mn-lt"/>
              <a:ea typeface="+mn-ea"/>
              <a:cs typeface="+mn-cs"/>
            </a:endParaRPr>
          </a:p>
          <a:p>
            <a:pPr marL="228600" indent="-228600" algn="l" rtl="0" eaLnBrk="1" latinLnBrk="0" hangingPunct="1">
              <a:lnSpc>
                <a:spcPct val="90000"/>
              </a:lnSpc>
              <a:spcBef>
                <a:spcPts val="1000"/>
              </a:spcBef>
              <a:spcAft>
                <a:spcPts val="0"/>
              </a:spcAft>
              <a:buClrTx/>
              <a:buSzPts val="2800"/>
              <a:buFont typeface="Arial" panose="020B0604020202020204" pitchFamily="34" charset="0"/>
              <a:buChar char="•"/>
            </a:pPr>
            <a:endParaRPr lang="en-US" sz="2800" kern="1200" dirty="0">
              <a:solidFill>
                <a:schemeClr val="accent3"/>
              </a:solidFill>
              <a:latin typeface="+mn-lt"/>
              <a:ea typeface="+mn-ea"/>
              <a:cs typeface="+mn-cs"/>
            </a:endParaRPr>
          </a:p>
          <a:p>
            <a:pPr marL="228600" indent="-228600" algn="l" rtl="0" eaLnBrk="1" latinLnBrk="0" hangingPunct="1">
              <a:lnSpc>
                <a:spcPct val="90000"/>
              </a:lnSpc>
              <a:spcBef>
                <a:spcPts val="1000"/>
              </a:spcBef>
              <a:spcAft>
                <a:spcPts val="0"/>
              </a:spcAft>
              <a:buClrTx/>
              <a:buSzPts val="2800"/>
              <a:buFont typeface="Arial" panose="020B0604020202020204" pitchFamily="34" charset="0"/>
              <a:buChar char="•"/>
            </a:pPr>
            <a:r>
              <a:rPr lang="en-US" sz="2800" dirty="0">
                <a:solidFill>
                  <a:schemeClr val="accent3"/>
                </a:solidFill>
                <a:hlinkClick r:id="rId4">
                  <a:extLst>
                    <a:ext uri="{A12FA001-AC4F-418D-AE19-62706E023703}">
                      <ahyp:hlinkClr xmlns:ahyp="http://schemas.microsoft.com/office/drawing/2018/hyperlinkcolor" val="tx"/>
                    </a:ext>
                  </a:extLst>
                </a:hlinkClick>
              </a:rPr>
              <a:t>https://theauditlibrary.com/2019/05/13/quality-assurance-reviews/</a:t>
            </a:r>
            <a:endParaRPr lang="en-US" sz="2800" dirty="0">
              <a:solidFill>
                <a:schemeClr val="accent3"/>
              </a:solidFill>
            </a:endParaRPr>
          </a:p>
        </p:txBody>
      </p:sp>
      <p:sp>
        <p:nvSpPr>
          <p:cNvPr id="4" name="Rectangle 3">
            <a:extLst>
              <a:ext uri="{FF2B5EF4-FFF2-40B4-BE49-F238E27FC236}">
                <a16:creationId xmlns:a16="http://schemas.microsoft.com/office/drawing/2014/main" id="{6F0E3358-CF0D-24CA-9CBD-12EE94091B5D}"/>
              </a:ext>
            </a:extLst>
          </p:cNvPr>
          <p:cNvSpPr/>
          <p:nvPr/>
        </p:nvSpPr>
        <p:spPr>
          <a:xfrm>
            <a:off x="7121383" y="2880991"/>
            <a:ext cx="3397392" cy="1920404"/>
          </a:xfrm>
          <a:prstGeom prst="rect">
            <a:avLst/>
          </a:prstGeom>
          <a:solidFill>
            <a:schemeClr val="bg2">
              <a:alpha val="46447"/>
            </a:schemeClr>
          </a:solidFill>
          <a:ln>
            <a:solidFill>
              <a:srgbClr val="6EC1E4"/>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8300" lvl="1">
              <a:spcBef>
                <a:spcPts val="600"/>
              </a:spcBef>
              <a:buClr>
                <a:schemeClr val="bg1"/>
              </a:buClr>
            </a:pPr>
            <a:endParaRPr lang="en-US" sz="2400" i="1" dirty="0">
              <a:solidFill>
                <a:srgbClr val="F2F2F2"/>
              </a:solidFill>
            </a:endParaRPr>
          </a:p>
        </p:txBody>
      </p:sp>
      <p:pic>
        <p:nvPicPr>
          <p:cNvPr id="2" name="Picture 1">
            <a:extLst>
              <a:ext uri="{FF2B5EF4-FFF2-40B4-BE49-F238E27FC236}">
                <a16:creationId xmlns:a16="http://schemas.microsoft.com/office/drawing/2014/main" id="{95AE3D8E-F98B-1341-878E-A1F4E853CD78}"/>
              </a:ext>
            </a:extLst>
          </p:cNvPr>
          <p:cNvPicPr>
            <a:picLocks noChangeAspect="1"/>
          </p:cNvPicPr>
          <p:nvPr/>
        </p:nvPicPr>
        <p:blipFill>
          <a:blip r:embed="rId5">
            <a:duotone>
              <a:schemeClr val="accent5">
                <a:shade val="45000"/>
                <a:satMod val="135000"/>
              </a:schemeClr>
              <a:prstClr val="white"/>
            </a:duotone>
          </a:blip>
          <a:stretch>
            <a:fillRect/>
          </a:stretch>
        </p:blipFill>
        <p:spPr>
          <a:xfrm>
            <a:off x="7318375" y="3107188"/>
            <a:ext cx="3051018" cy="1313206"/>
          </a:xfrm>
          <a:prstGeom prst="rect">
            <a:avLst/>
          </a:prstGeom>
        </p:spPr>
      </p:pic>
    </p:spTree>
    <p:extLst>
      <p:ext uri="{BB962C8B-B14F-4D97-AF65-F5344CB8AC3E}">
        <p14:creationId xmlns:p14="http://schemas.microsoft.com/office/powerpoint/2010/main" val="3910792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4;p15">
            <a:extLst>
              <a:ext uri="{FF2B5EF4-FFF2-40B4-BE49-F238E27FC236}">
                <a16:creationId xmlns:a16="http://schemas.microsoft.com/office/drawing/2014/main" id="{7A9377AC-243C-4C54-AEDF-5704E7F4102C}"/>
              </a:ext>
            </a:extLst>
          </p:cNvPr>
          <p:cNvPicPr preferRelativeResize="0">
            <a:picLocks/>
          </p:cNvPicPr>
          <p:nvPr/>
        </p:nvPicPr>
        <p:blipFill rotWithShape="1">
          <a:blip r:embed="rId2">
            <a:alphaModFix/>
            <a:duotone>
              <a:schemeClr val="accent3">
                <a:shade val="45000"/>
                <a:satMod val="135000"/>
              </a:schemeClr>
              <a:prstClr val="white"/>
            </a:duotone>
          </a:blip>
          <a:srcRect t="12484" b="12484"/>
          <a:stretch/>
        </p:blipFill>
        <p:spPr>
          <a:xfrm>
            <a:off x="1240536" y="1544882"/>
            <a:ext cx="10345039" cy="3570786"/>
          </a:xfrm>
          <a:prstGeom prst="rect">
            <a:avLst/>
          </a:prstGeom>
          <a:noFill/>
          <a:ln>
            <a:noFill/>
          </a:ln>
          <a:effectLst>
            <a:softEdge rad="381000"/>
          </a:effectLst>
        </p:spPr>
      </p:pic>
      <p:sp>
        <p:nvSpPr>
          <p:cNvPr id="5" name="Subtitle 2">
            <a:extLst>
              <a:ext uri="{FF2B5EF4-FFF2-40B4-BE49-F238E27FC236}">
                <a16:creationId xmlns:a16="http://schemas.microsoft.com/office/drawing/2014/main" id="{C98819C9-642D-40F3-B5B2-C9ACBB4FC2DE}"/>
              </a:ext>
            </a:extLst>
          </p:cNvPr>
          <p:cNvSpPr txBox="1">
            <a:spLocks/>
          </p:cNvSpPr>
          <p:nvPr/>
        </p:nvSpPr>
        <p:spPr>
          <a:xfrm>
            <a:off x="5641975" y="4806564"/>
            <a:ext cx="4038600" cy="299630"/>
          </a:xfrm>
          <a:prstGeom prst="rect">
            <a:avLst/>
          </a:prstGeom>
        </p:spPr>
        <p:txBody>
          <a:bodyPr vert="horz" lIns="91461" tIns="45731" rIns="91461" bIns="4573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a:solidFill>
                  <a:schemeClr val="bg1">
                    <a:lumMod val="50000"/>
                  </a:schemeClr>
                </a:solidFill>
                <a:latin typeface="+mj-lt"/>
                <a:cs typeface="Calibri" panose="020F0502020204030204" pitchFamily="34" charset="0"/>
                <a:hlinkClick r:id="rId3">
                  <a:extLst>
                    <a:ext uri="{A12FA001-AC4F-418D-AE19-62706E023703}">
                      <ahyp:hlinkClr xmlns:ahyp="http://schemas.microsoft.com/office/drawing/2018/hyperlinkcolor" val="tx"/>
                    </a:ext>
                  </a:extLst>
                </a:hlinkClick>
              </a:rPr>
              <a:t>WWW.THEAUDITLIBRARY.COM</a:t>
            </a:r>
            <a:endParaRPr lang="en-US" sz="2000" dirty="0">
              <a:solidFill>
                <a:schemeClr val="bg1">
                  <a:lumMod val="50000"/>
                </a:schemeClr>
              </a:solidFill>
              <a:latin typeface="+mj-lt"/>
              <a:cs typeface="Calibri" panose="020F0502020204030204" pitchFamily="34" charset="0"/>
            </a:endParaRPr>
          </a:p>
        </p:txBody>
      </p:sp>
      <p:sp>
        <p:nvSpPr>
          <p:cNvPr id="6" name="Google Shape;246;p4">
            <a:extLst>
              <a:ext uri="{FF2B5EF4-FFF2-40B4-BE49-F238E27FC236}">
                <a16:creationId xmlns:a16="http://schemas.microsoft.com/office/drawing/2014/main" id="{DEBDC9F9-CBF3-49C1-9DD8-CB30769B9F0B}"/>
              </a:ext>
            </a:extLst>
          </p:cNvPr>
          <p:cNvSpPr txBox="1">
            <a:spLocks/>
          </p:cNvSpPr>
          <p:nvPr/>
        </p:nvSpPr>
        <p:spPr>
          <a:xfrm>
            <a:off x="2724383" y="5967208"/>
            <a:ext cx="3101400" cy="35818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r>
              <a:rPr lang="en-US" sz="1800" dirty="0">
                <a:latin typeface="Calibri" panose="020F0502020204030204" pitchFamily="34" charset="0"/>
                <a:cs typeface="Calibri" panose="020F0502020204030204" pitchFamily="34" charset="0"/>
                <a:sym typeface="Ubuntu Light"/>
              </a:rPr>
              <a:t>olivia@theauditlibrary.com</a:t>
            </a:r>
          </a:p>
        </p:txBody>
      </p:sp>
      <p:sp>
        <p:nvSpPr>
          <p:cNvPr id="7" name="Google Shape;247;p4">
            <a:extLst>
              <a:ext uri="{FF2B5EF4-FFF2-40B4-BE49-F238E27FC236}">
                <a16:creationId xmlns:a16="http://schemas.microsoft.com/office/drawing/2014/main" id="{64394DDA-8AA5-4C97-AEF1-11D0BA0FCD16}"/>
              </a:ext>
            </a:extLst>
          </p:cNvPr>
          <p:cNvSpPr txBox="1">
            <a:spLocks/>
          </p:cNvSpPr>
          <p:nvPr/>
        </p:nvSpPr>
        <p:spPr>
          <a:xfrm>
            <a:off x="5520721" y="5616658"/>
            <a:ext cx="4452455" cy="3690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800"/>
            </a:pPr>
            <a:r>
              <a:rPr lang="en-US" sz="2400" b="1" dirty="0">
                <a:solidFill>
                  <a:schemeClr val="accent6">
                    <a:lumMod val="75000"/>
                  </a:schemeClr>
                </a:solidFill>
                <a:latin typeface="Calibri" panose="020F0502020204030204" pitchFamily="34" charset="0"/>
                <a:cs typeface="Calibri" panose="020F0502020204030204" pitchFamily="34" charset="0"/>
                <a:sym typeface="Ubuntu"/>
              </a:rPr>
              <a:t>John</a:t>
            </a:r>
            <a:r>
              <a:rPr lang="en-US" sz="2400" b="1" dirty="0">
                <a:solidFill>
                  <a:schemeClr val="accent6">
                    <a:lumMod val="75000"/>
                  </a:schemeClr>
                </a:solidFill>
                <a:latin typeface="Ubuntu"/>
                <a:sym typeface="Ubuntu"/>
              </a:rPr>
              <a:t> </a:t>
            </a:r>
            <a:r>
              <a:rPr lang="en-US" sz="2400" b="1" dirty="0">
                <a:solidFill>
                  <a:schemeClr val="accent6">
                    <a:lumMod val="75000"/>
                  </a:schemeClr>
                </a:solidFill>
                <a:latin typeface="Calibri" panose="020F0502020204030204" pitchFamily="34" charset="0"/>
                <a:cs typeface="Calibri" panose="020F0502020204030204" pitchFamily="34" charset="0"/>
                <a:sym typeface="Ubuntu"/>
              </a:rPr>
              <a:t>Kaneklides, CIA</a:t>
            </a:r>
          </a:p>
        </p:txBody>
      </p:sp>
      <p:sp>
        <p:nvSpPr>
          <p:cNvPr id="8" name="Google Shape;248;p4">
            <a:extLst>
              <a:ext uri="{FF2B5EF4-FFF2-40B4-BE49-F238E27FC236}">
                <a16:creationId xmlns:a16="http://schemas.microsoft.com/office/drawing/2014/main" id="{82B4C610-8405-4CC1-9F7C-130C73712D1E}"/>
              </a:ext>
            </a:extLst>
          </p:cNvPr>
          <p:cNvSpPr txBox="1">
            <a:spLocks/>
          </p:cNvSpPr>
          <p:nvPr/>
        </p:nvSpPr>
        <p:spPr>
          <a:xfrm>
            <a:off x="6196248" y="5923791"/>
            <a:ext cx="3101400" cy="4016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r>
              <a:rPr lang="en-US" sz="1800" dirty="0">
                <a:latin typeface="Calibri" panose="020F0502020204030204" pitchFamily="34" charset="0"/>
                <a:cs typeface="Calibri" panose="020F0502020204030204" pitchFamily="34" charset="0"/>
                <a:sym typeface="Ubuntu Light"/>
              </a:rPr>
              <a:t>john@theauditlibrary.com</a:t>
            </a:r>
          </a:p>
        </p:txBody>
      </p:sp>
      <p:sp>
        <p:nvSpPr>
          <p:cNvPr id="9" name="Google Shape;245;p4">
            <a:extLst>
              <a:ext uri="{FF2B5EF4-FFF2-40B4-BE49-F238E27FC236}">
                <a16:creationId xmlns:a16="http://schemas.microsoft.com/office/drawing/2014/main" id="{42AAB8F7-F2DF-44C6-934F-5DCCA356F2E6}"/>
              </a:ext>
            </a:extLst>
          </p:cNvPr>
          <p:cNvSpPr txBox="1">
            <a:spLocks/>
          </p:cNvSpPr>
          <p:nvPr/>
        </p:nvSpPr>
        <p:spPr>
          <a:xfrm>
            <a:off x="2230701" y="5585584"/>
            <a:ext cx="4088764" cy="4450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800"/>
            </a:pPr>
            <a:r>
              <a:rPr lang="en-US" sz="2400" b="1" dirty="0">
                <a:solidFill>
                  <a:schemeClr val="accent6">
                    <a:lumMod val="75000"/>
                  </a:schemeClr>
                </a:solidFill>
                <a:latin typeface="Calibri" panose="020F0502020204030204" pitchFamily="34" charset="0"/>
                <a:cs typeface="Calibri" panose="020F0502020204030204" pitchFamily="34" charset="0"/>
                <a:sym typeface="Ubuntu"/>
              </a:rPr>
              <a:t>Olivia Whipple, CIA</a:t>
            </a:r>
          </a:p>
        </p:txBody>
      </p:sp>
      <p:sp>
        <p:nvSpPr>
          <p:cNvPr id="10" name="Google Shape;107;p17">
            <a:extLst>
              <a:ext uri="{FF2B5EF4-FFF2-40B4-BE49-F238E27FC236}">
                <a16:creationId xmlns:a16="http://schemas.microsoft.com/office/drawing/2014/main" id="{4E45D447-B103-426D-B8CE-56B120CAC25F}"/>
              </a:ext>
            </a:extLst>
          </p:cNvPr>
          <p:cNvSpPr txBox="1">
            <a:spLocks/>
          </p:cNvSpPr>
          <p:nvPr/>
        </p:nvSpPr>
        <p:spPr>
          <a:xfrm>
            <a:off x="536286" y="229394"/>
            <a:ext cx="10937875" cy="14311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4285"/>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pPr>
            <a:r>
              <a:rPr lang="en-US" sz="8800" dirty="0"/>
              <a:t>  Thank You!</a:t>
            </a:r>
          </a:p>
        </p:txBody>
      </p:sp>
      <p:cxnSp>
        <p:nvCxnSpPr>
          <p:cNvPr id="16" name="Straight Connector 15">
            <a:extLst>
              <a:ext uri="{FF2B5EF4-FFF2-40B4-BE49-F238E27FC236}">
                <a16:creationId xmlns:a16="http://schemas.microsoft.com/office/drawing/2014/main" id="{5103B660-69DD-49C9-9168-2DA79318E5C1}"/>
              </a:ext>
            </a:extLst>
          </p:cNvPr>
          <p:cNvCxnSpPr/>
          <p:nvPr/>
        </p:nvCxnSpPr>
        <p:spPr>
          <a:xfrm>
            <a:off x="2746375" y="5487194"/>
            <a:ext cx="62484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Straight Connector 18">
            <a:extLst>
              <a:ext uri="{FF2B5EF4-FFF2-40B4-BE49-F238E27FC236}">
                <a16:creationId xmlns:a16="http://schemas.microsoft.com/office/drawing/2014/main" id="{23C75897-9744-4F39-B20B-862AF0E015D0}"/>
              </a:ext>
            </a:extLst>
          </p:cNvPr>
          <p:cNvCxnSpPr/>
          <p:nvPr/>
        </p:nvCxnSpPr>
        <p:spPr>
          <a:xfrm>
            <a:off x="5946775" y="5715794"/>
            <a:ext cx="0" cy="413945"/>
          </a:xfrm>
          <a:prstGeom prst="line">
            <a:avLst/>
          </a:prstGeom>
        </p:spPr>
        <p:style>
          <a:lnRef idx="1">
            <a:schemeClr val="accent3"/>
          </a:lnRef>
          <a:fillRef idx="0">
            <a:schemeClr val="accent3"/>
          </a:fillRef>
          <a:effectRef idx="0">
            <a:schemeClr val="accent3"/>
          </a:effectRef>
          <a:fontRef idx="minor">
            <a:schemeClr val="tx1"/>
          </a:fontRef>
        </p:style>
      </p:cxnSp>
      <p:pic>
        <p:nvPicPr>
          <p:cNvPr id="4" name="Picture 3">
            <a:extLst>
              <a:ext uri="{FF2B5EF4-FFF2-40B4-BE49-F238E27FC236}">
                <a16:creationId xmlns:a16="http://schemas.microsoft.com/office/drawing/2014/main" id="{A6384A7C-F8E4-447D-8E98-FF40F399C579}"/>
              </a:ext>
            </a:extLst>
          </p:cNvPr>
          <p:cNvPicPr>
            <a:picLocks noChangeAspect="1"/>
          </p:cNvPicPr>
          <p:nvPr/>
        </p:nvPicPr>
        <p:blipFill>
          <a:blip r:embed="rId4">
            <a:duotone>
              <a:schemeClr val="accent5">
                <a:shade val="45000"/>
                <a:satMod val="135000"/>
              </a:schemeClr>
              <a:prstClr val="white"/>
            </a:duotone>
          </a:blip>
          <a:stretch>
            <a:fillRect/>
          </a:stretch>
        </p:blipFill>
        <p:spPr>
          <a:xfrm>
            <a:off x="4648357" y="2059952"/>
            <a:ext cx="5142746" cy="2213519"/>
          </a:xfrm>
          <a:prstGeom prst="rect">
            <a:avLst/>
          </a:prstGeom>
        </p:spPr>
      </p:pic>
      <p:cxnSp>
        <p:nvCxnSpPr>
          <p:cNvPr id="23" name="Straight Connector 22">
            <a:extLst>
              <a:ext uri="{FF2B5EF4-FFF2-40B4-BE49-F238E27FC236}">
                <a16:creationId xmlns:a16="http://schemas.microsoft.com/office/drawing/2014/main" id="{C93BB90A-C275-4F56-8E6C-5398AAAE386F}"/>
              </a:ext>
            </a:extLst>
          </p:cNvPr>
          <p:cNvCxnSpPr>
            <a:cxnSpLocks/>
          </p:cNvCxnSpPr>
          <p:nvPr/>
        </p:nvCxnSpPr>
        <p:spPr>
          <a:xfrm>
            <a:off x="6005223" y="4420394"/>
            <a:ext cx="3751552" cy="0"/>
          </a:xfrm>
          <a:prstGeom prst="line">
            <a:avLst/>
          </a:prstGeom>
        </p:spPr>
        <p:style>
          <a:lnRef idx="1">
            <a:schemeClr val="accent3"/>
          </a:lnRef>
          <a:fillRef idx="0">
            <a:schemeClr val="accent3"/>
          </a:fillRef>
          <a:effectRef idx="0">
            <a:schemeClr val="accent3"/>
          </a:effectRef>
          <a:fontRef idx="minor">
            <a:schemeClr val="tx1"/>
          </a:fontRef>
        </p:style>
      </p:cxnSp>
      <p:pic>
        <p:nvPicPr>
          <p:cNvPr id="26" name="Graphic 25" descr="Link">
            <a:extLst>
              <a:ext uri="{FF2B5EF4-FFF2-40B4-BE49-F238E27FC236}">
                <a16:creationId xmlns:a16="http://schemas.microsoft.com/office/drawing/2014/main" id="{F201CF40-45F2-4D31-B651-D9234504DA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5187842" y="4733436"/>
            <a:ext cx="491944" cy="491944"/>
          </a:xfrm>
          <a:prstGeom prst="rect">
            <a:avLst/>
          </a:prstGeom>
        </p:spPr>
      </p:pic>
    </p:spTree>
    <p:extLst>
      <p:ext uri="{BB962C8B-B14F-4D97-AF65-F5344CB8AC3E}">
        <p14:creationId xmlns:p14="http://schemas.microsoft.com/office/powerpoint/2010/main" val="212251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0C28F-C543-43D0-8048-FD9A99250446}"/>
              </a:ext>
            </a:extLst>
          </p:cNvPr>
          <p:cNvSpPr>
            <a:spLocks noGrp="1"/>
          </p:cNvSpPr>
          <p:nvPr>
            <p:ph type="sldNum" idx="12"/>
          </p:nvPr>
        </p:nvSpPr>
        <p:spPr>
          <a:prstGeom prst="rect">
            <a:avLst/>
          </a:prstGeom>
        </p:spPr>
        <p:txBody>
          <a:bodyPr/>
          <a:lstStyle/>
          <a:p>
            <a:pPr marL="0" lvl="0" indent="0" algn="r" rtl="0">
              <a:spcBef>
                <a:spcPts val="0"/>
              </a:spcBef>
              <a:spcAft>
                <a:spcPts val="0"/>
              </a:spcAft>
              <a:buNone/>
            </a:pPr>
            <a:r>
              <a:rPr lang="en-US" dirty="0"/>
              <a:t> </a:t>
            </a:r>
            <a:fld id="{00000000-1234-1234-1234-123412341234}" type="slidenum">
              <a:rPr lang="en-US" smtClean="0"/>
              <a:pPr marL="0" lvl="0" indent="0" algn="r" rtl="0">
                <a:spcBef>
                  <a:spcPts val="0"/>
                </a:spcBef>
                <a:spcAft>
                  <a:spcPts val="0"/>
                </a:spcAft>
                <a:buNone/>
              </a:pPr>
              <a:t>2</a:t>
            </a:fld>
            <a:endParaRPr dirty="0"/>
          </a:p>
        </p:txBody>
      </p:sp>
      <p:pic>
        <p:nvPicPr>
          <p:cNvPr id="4" name="Google Shape;112;p18">
            <a:extLst>
              <a:ext uri="{FF2B5EF4-FFF2-40B4-BE49-F238E27FC236}">
                <a16:creationId xmlns:a16="http://schemas.microsoft.com/office/drawing/2014/main" id="{C7AF74B9-0C13-4BFD-AE03-FC2D94F6FBE2}"/>
              </a:ext>
            </a:extLst>
          </p:cNvPr>
          <p:cNvPicPr preferRelativeResize="0">
            <a:picLocks/>
          </p:cNvPicPr>
          <p:nvPr/>
        </p:nvPicPr>
        <p:blipFill rotWithShape="1">
          <a:blip r:embed="rId2">
            <a:alphaModFix/>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Lst>
          </a:blip>
          <a:srcRect t="21890" b="21889"/>
          <a:stretch/>
        </p:blipFill>
        <p:spPr>
          <a:xfrm>
            <a:off x="536286" y="2620372"/>
            <a:ext cx="11030513" cy="3429794"/>
          </a:xfrm>
          <a:prstGeom prst="rect">
            <a:avLst/>
          </a:prstGeom>
          <a:noFill/>
          <a:ln>
            <a:noFill/>
          </a:ln>
          <a:effectLst>
            <a:softEdge rad="254000"/>
          </a:effectLst>
        </p:spPr>
      </p:pic>
      <p:sp>
        <p:nvSpPr>
          <p:cNvPr id="5" name="Rectangle 4">
            <a:extLst>
              <a:ext uri="{FF2B5EF4-FFF2-40B4-BE49-F238E27FC236}">
                <a16:creationId xmlns:a16="http://schemas.microsoft.com/office/drawing/2014/main" id="{022A713D-6583-40D7-B58B-4B223081AFC1}"/>
              </a:ext>
            </a:extLst>
          </p:cNvPr>
          <p:cNvSpPr>
            <a:spLocks/>
          </p:cNvSpPr>
          <p:nvPr/>
        </p:nvSpPr>
        <p:spPr>
          <a:xfrm>
            <a:off x="6616141" y="1234439"/>
            <a:ext cx="4331918" cy="4388147"/>
          </a:xfrm>
          <a:prstGeom prst="rect">
            <a:avLst/>
          </a:prstGeom>
          <a:solidFill>
            <a:schemeClr val="accent5">
              <a:lumMod val="75000"/>
              <a:alpha val="86000"/>
            </a:schemeClr>
          </a:solidFill>
          <a:ln>
            <a:solidFill>
              <a:srgbClr val="6EC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91774CF-52BF-4A13-9545-08A33A7FD86B}"/>
              </a:ext>
            </a:extLst>
          </p:cNvPr>
          <p:cNvSpPr>
            <a:spLocks/>
          </p:cNvSpPr>
          <p:nvPr/>
        </p:nvSpPr>
        <p:spPr>
          <a:xfrm>
            <a:off x="1316735" y="1234440"/>
            <a:ext cx="4178395" cy="4406566"/>
          </a:xfrm>
          <a:prstGeom prst="rect">
            <a:avLst/>
          </a:prstGeom>
          <a:solidFill>
            <a:schemeClr val="accent5">
              <a:lumMod val="75000"/>
              <a:alpha val="86000"/>
            </a:schemeClr>
          </a:solidFill>
          <a:ln>
            <a:solidFill>
              <a:srgbClr val="6EC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Google Shape;246;p4">
            <a:extLst>
              <a:ext uri="{FF2B5EF4-FFF2-40B4-BE49-F238E27FC236}">
                <a16:creationId xmlns:a16="http://schemas.microsoft.com/office/drawing/2014/main" id="{A7AD39FF-7C14-4751-9656-4CF76924FF6F}"/>
              </a:ext>
            </a:extLst>
          </p:cNvPr>
          <p:cNvSpPr txBox="1">
            <a:spLocks/>
          </p:cNvSpPr>
          <p:nvPr/>
        </p:nvSpPr>
        <p:spPr>
          <a:xfrm>
            <a:off x="1821238" y="5193117"/>
            <a:ext cx="3169386" cy="32932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r>
              <a:rPr lang="en-US" sz="1600" dirty="0">
                <a:solidFill>
                  <a:schemeClr val="bg1">
                    <a:lumMod val="85000"/>
                  </a:schemeClr>
                </a:solidFill>
                <a:latin typeface="Ubuntu Light"/>
                <a:sym typeface="Ubuntu Light"/>
              </a:rPr>
              <a:t>olivia@theauditlibrary.com</a:t>
            </a:r>
          </a:p>
        </p:txBody>
      </p:sp>
      <p:pic>
        <p:nvPicPr>
          <p:cNvPr id="8" name="Google Shape;249;p4" descr="KaneklidesHeadshotBusinessSquare.jpg">
            <a:extLst>
              <a:ext uri="{FF2B5EF4-FFF2-40B4-BE49-F238E27FC236}">
                <a16:creationId xmlns:a16="http://schemas.microsoft.com/office/drawing/2014/main" id="{A823AE67-33EF-43AE-9CBE-2B6F2676ADE4}"/>
              </a:ext>
            </a:extLst>
          </p:cNvPr>
          <p:cNvPicPr preferRelativeResize="0">
            <a:picLocks noChangeAspect="1"/>
          </p:cNvPicPr>
          <p:nvPr/>
        </p:nvPicPr>
        <p:blipFill rotWithShape="1">
          <a:blip r:embed="rId4">
            <a:alphaModFix/>
          </a:blip>
          <a:srcRect l="4267"/>
          <a:stretch/>
        </p:blipFill>
        <p:spPr>
          <a:xfrm>
            <a:off x="7303363" y="1513631"/>
            <a:ext cx="3018040" cy="3270556"/>
          </a:xfrm>
          <a:prstGeom prst="rect">
            <a:avLst/>
          </a:prstGeom>
          <a:noFill/>
          <a:ln>
            <a:noFill/>
          </a:ln>
        </p:spPr>
      </p:pic>
      <p:pic>
        <p:nvPicPr>
          <p:cNvPr id="9" name="Google Shape;252;p4">
            <a:extLst>
              <a:ext uri="{FF2B5EF4-FFF2-40B4-BE49-F238E27FC236}">
                <a16:creationId xmlns:a16="http://schemas.microsoft.com/office/drawing/2014/main" id="{606F1080-63F2-4A49-9B81-924C6F7A4268}"/>
              </a:ext>
            </a:extLst>
          </p:cNvPr>
          <p:cNvPicPr preferRelativeResize="0">
            <a:picLocks noChangeAspect="1"/>
          </p:cNvPicPr>
          <p:nvPr/>
        </p:nvPicPr>
        <p:blipFill rotWithShape="1">
          <a:blip r:embed="rId5">
            <a:alphaModFix/>
          </a:blip>
          <a:srcRect l="24040" t="19941" r="12020" b="35335"/>
          <a:stretch/>
        </p:blipFill>
        <p:spPr>
          <a:xfrm>
            <a:off x="1847338" y="1513631"/>
            <a:ext cx="3117187" cy="3270557"/>
          </a:xfrm>
          <a:prstGeom prst="rect">
            <a:avLst/>
          </a:prstGeom>
          <a:noFill/>
          <a:ln>
            <a:noFill/>
          </a:ln>
        </p:spPr>
      </p:pic>
      <p:sp>
        <p:nvSpPr>
          <p:cNvPr id="10" name="Google Shape;247;p4">
            <a:extLst>
              <a:ext uri="{FF2B5EF4-FFF2-40B4-BE49-F238E27FC236}">
                <a16:creationId xmlns:a16="http://schemas.microsoft.com/office/drawing/2014/main" id="{7C5B58F9-301F-4506-8A27-F8A0F790A4BA}"/>
              </a:ext>
            </a:extLst>
          </p:cNvPr>
          <p:cNvSpPr txBox="1">
            <a:spLocks/>
          </p:cNvSpPr>
          <p:nvPr/>
        </p:nvSpPr>
        <p:spPr>
          <a:xfrm>
            <a:off x="6537354" y="4830103"/>
            <a:ext cx="4550058" cy="36301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800"/>
            </a:pPr>
            <a:r>
              <a:rPr lang="en-US" sz="2400" b="1" dirty="0">
                <a:solidFill>
                  <a:srgbClr val="6EC1E4"/>
                </a:solidFill>
                <a:latin typeface="Ubuntu"/>
                <a:sym typeface="Ubuntu"/>
              </a:rPr>
              <a:t>John Kaneklides, CIA</a:t>
            </a:r>
          </a:p>
        </p:txBody>
      </p:sp>
      <p:sp>
        <p:nvSpPr>
          <p:cNvPr id="11" name="Google Shape;248;p4">
            <a:extLst>
              <a:ext uri="{FF2B5EF4-FFF2-40B4-BE49-F238E27FC236}">
                <a16:creationId xmlns:a16="http://schemas.microsoft.com/office/drawing/2014/main" id="{764D3445-769E-4275-81B2-DDE388910A7F}"/>
              </a:ext>
            </a:extLst>
          </p:cNvPr>
          <p:cNvSpPr txBox="1">
            <a:spLocks/>
          </p:cNvSpPr>
          <p:nvPr/>
        </p:nvSpPr>
        <p:spPr>
          <a:xfrm>
            <a:off x="7197407" y="5125340"/>
            <a:ext cx="3169386" cy="3950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r>
              <a:rPr lang="en-US" sz="1600" dirty="0">
                <a:solidFill>
                  <a:schemeClr val="bg1">
                    <a:lumMod val="85000"/>
                  </a:schemeClr>
                </a:solidFill>
                <a:latin typeface="Ubuntu Light"/>
                <a:sym typeface="Ubuntu Light"/>
              </a:rPr>
              <a:t>john@theauditlibrary.com</a:t>
            </a:r>
          </a:p>
        </p:txBody>
      </p:sp>
      <p:sp>
        <p:nvSpPr>
          <p:cNvPr id="12" name="Google Shape;245;p4">
            <a:extLst>
              <a:ext uri="{FF2B5EF4-FFF2-40B4-BE49-F238E27FC236}">
                <a16:creationId xmlns:a16="http://schemas.microsoft.com/office/drawing/2014/main" id="{1DCFD5CD-5A05-403B-B926-63FBEB1EFAF3}"/>
              </a:ext>
            </a:extLst>
          </p:cNvPr>
          <p:cNvSpPr txBox="1">
            <a:spLocks/>
          </p:cNvSpPr>
          <p:nvPr/>
        </p:nvSpPr>
        <p:spPr>
          <a:xfrm>
            <a:off x="1290634" y="4858799"/>
            <a:ext cx="4178395" cy="4091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800"/>
            </a:pPr>
            <a:r>
              <a:rPr lang="en-US" sz="2400" b="1" dirty="0">
                <a:solidFill>
                  <a:srgbClr val="6EC1E4"/>
                </a:solidFill>
                <a:latin typeface="Ubuntu"/>
                <a:sym typeface="Ubuntu"/>
              </a:rPr>
              <a:t>Olivia Whipple, CIA</a:t>
            </a:r>
          </a:p>
        </p:txBody>
      </p:sp>
      <p:sp>
        <p:nvSpPr>
          <p:cNvPr id="13" name="Google Shape;107;p17">
            <a:extLst>
              <a:ext uri="{FF2B5EF4-FFF2-40B4-BE49-F238E27FC236}">
                <a16:creationId xmlns:a16="http://schemas.microsoft.com/office/drawing/2014/main" id="{1A1073BC-2DC0-42BD-BD50-92D03BB326A8}"/>
              </a:ext>
            </a:extLst>
          </p:cNvPr>
          <p:cNvSpPr txBox="1">
            <a:spLocks/>
          </p:cNvSpPr>
          <p:nvPr/>
        </p:nvSpPr>
        <p:spPr>
          <a:xfrm>
            <a:off x="536286" y="291379"/>
            <a:ext cx="10937875" cy="54907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4285"/>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pPr>
            <a:r>
              <a:rPr lang="en-US" dirty="0"/>
              <a:t>Meet the Presenters</a:t>
            </a:r>
          </a:p>
        </p:txBody>
      </p:sp>
    </p:spTree>
    <p:extLst>
      <p:ext uri="{BB962C8B-B14F-4D97-AF65-F5344CB8AC3E}">
        <p14:creationId xmlns:p14="http://schemas.microsoft.com/office/powerpoint/2010/main" val="113619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90CC8E-B6B2-40A1-AE0A-6C6F45E6728B}"/>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pPr marL="0" lvl="0" indent="0" algn="r" rtl="0">
                <a:spcBef>
                  <a:spcPts val="0"/>
                </a:spcBef>
                <a:spcAft>
                  <a:spcPts val="0"/>
                </a:spcAft>
                <a:buNone/>
              </a:pPr>
              <a:t>3</a:t>
            </a:fld>
            <a:endParaRPr/>
          </a:p>
        </p:txBody>
      </p:sp>
      <p:sp>
        <p:nvSpPr>
          <p:cNvPr id="10" name="Google Shape;107;p17">
            <a:extLst>
              <a:ext uri="{FF2B5EF4-FFF2-40B4-BE49-F238E27FC236}">
                <a16:creationId xmlns:a16="http://schemas.microsoft.com/office/drawing/2014/main" id="{6D1F19CF-FFF3-48D2-BD4A-0DAD83221229}"/>
              </a:ext>
            </a:extLst>
          </p:cNvPr>
          <p:cNvSpPr txBox="1">
            <a:spLocks/>
          </p:cNvSpPr>
          <p:nvPr/>
        </p:nvSpPr>
        <p:spPr>
          <a:xfrm>
            <a:off x="536286" y="291379"/>
            <a:ext cx="10937875" cy="6035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4285"/>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pPr>
            <a:r>
              <a:rPr lang="en-US" dirty="0"/>
              <a:t>What is the Audit Library?</a:t>
            </a:r>
          </a:p>
        </p:txBody>
      </p:sp>
      <p:sp>
        <p:nvSpPr>
          <p:cNvPr id="11" name="Rectangle 10">
            <a:extLst>
              <a:ext uri="{FF2B5EF4-FFF2-40B4-BE49-F238E27FC236}">
                <a16:creationId xmlns:a16="http://schemas.microsoft.com/office/drawing/2014/main" id="{39C73EBD-CA17-4E1D-8461-5911D7305F00}"/>
              </a:ext>
            </a:extLst>
          </p:cNvPr>
          <p:cNvSpPr/>
          <p:nvPr/>
        </p:nvSpPr>
        <p:spPr>
          <a:xfrm>
            <a:off x="1317767" y="1237665"/>
            <a:ext cx="9601200" cy="4114800"/>
          </a:xfrm>
          <a:prstGeom prst="rect">
            <a:avLst/>
          </a:prstGeom>
          <a:solidFill>
            <a:schemeClr val="accent5">
              <a:lumMod val="75000"/>
              <a:alpha val="86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1200" lvl="1" indent="-342900">
              <a:spcBef>
                <a:spcPts val="600"/>
              </a:spcBef>
              <a:buClr>
                <a:schemeClr val="bg1"/>
              </a:buClr>
              <a:buFont typeface="Arial" panose="020B0604020202020204" pitchFamily="34" charset="0"/>
              <a:buChar char="•"/>
            </a:pPr>
            <a:r>
              <a:rPr lang="en-US" sz="1800" dirty="0">
                <a:solidFill>
                  <a:srgbClr val="F2F2F2"/>
                </a:solidFill>
              </a:rPr>
              <a:t>Digital tools &amp; templates for Internal Auditors </a:t>
            </a:r>
          </a:p>
          <a:p>
            <a:pPr marL="711200" lvl="1" indent="-342900">
              <a:spcBef>
                <a:spcPts val="600"/>
              </a:spcBef>
              <a:buClr>
                <a:schemeClr val="bg1"/>
              </a:buClr>
              <a:buFont typeface="Arial" panose="020B0604020202020204" pitchFamily="34" charset="0"/>
              <a:buChar char="•"/>
            </a:pPr>
            <a:r>
              <a:rPr lang="en-US" sz="1800" dirty="0">
                <a:solidFill>
                  <a:srgbClr val="F2F2F2"/>
                </a:solidFill>
              </a:rPr>
              <a:t>Credit Unions are our passion!</a:t>
            </a:r>
          </a:p>
          <a:p>
            <a:pPr marL="711200" lvl="1" indent="-342900">
              <a:spcBef>
                <a:spcPts val="600"/>
              </a:spcBef>
              <a:buClr>
                <a:schemeClr val="bg1"/>
              </a:buClr>
              <a:buFont typeface="Arial" panose="020B0604020202020204" pitchFamily="34" charset="0"/>
              <a:buChar char="•"/>
            </a:pPr>
            <a:r>
              <a:rPr lang="en-US" sz="1800" dirty="0">
                <a:solidFill>
                  <a:srgbClr val="F2F2F2"/>
                </a:solidFill>
              </a:rPr>
              <a:t>Subscribers access a growing library of audit programs &amp; workpapers, planning &amp; budgeting tools, quality assurance, and more!</a:t>
            </a:r>
          </a:p>
          <a:p>
            <a:pPr marL="711200" lvl="1" indent="-342900">
              <a:spcBef>
                <a:spcPts val="600"/>
              </a:spcBef>
              <a:buClr>
                <a:schemeClr val="bg1"/>
              </a:buClr>
              <a:buFont typeface="Arial" panose="020B0604020202020204" pitchFamily="34" charset="0"/>
              <a:buChar char="•"/>
            </a:pPr>
            <a:r>
              <a:rPr lang="en-US" sz="1800" dirty="0">
                <a:solidFill>
                  <a:srgbClr val="F2F2F2"/>
                </a:solidFill>
              </a:rPr>
              <a:t>Quarterly training for CPE credit included in subscription</a:t>
            </a:r>
          </a:p>
          <a:p>
            <a:pPr marL="711200" lvl="1" indent="-342900">
              <a:spcBef>
                <a:spcPts val="600"/>
              </a:spcBef>
              <a:buClr>
                <a:schemeClr val="bg1"/>
              </a:buClr>
              <a:buFont typeface="Arial" panose="020B0604020202020204" pitchFamily="34" charset="0"/>
              <a:buChar char="•"/>
            </a:pPr>
            <a:r>
              <a:rPr lang="en-US" sz="1800" dirty="0">
                <a:solidFill>
                  <a:srgbClr val="F2F2F2"/>
                </a:solidFill>
              </a:rPr>
              <a:t>Follow our FREE - The Audit Library Blog &amp; Newsletter</a:t>
            </a:r>
          </a:p>
          <a:p>
            <a:pPr marL="711200" lvl="1" indent="-342900">
              <a:spcBef>
                <a:spcPts val="600"/>
              </a:spcBef>
              <a:buClr>
                <a:schemeClr val="bg1"/>
              </a:buClr>
              <a:buFont typeface="Arial" panose="020B0604020202020204" pitchFamily="34" charset="0"/>
              <a:buChar char="•"/>
            </a:pPr>
            <a:r>
              <a:rPr lang="en-US" sz="1800" dirty="0">
                <a:solidFill>
                  <a:srgbClr val="F2F2F2"/>
                </a:solidFill>
              </a:rPr>
              <a:t>Consulting: Quality Assurance Reviews</a:t>
            </a:r>
          </a:p>
        </p:txBody>
      </p:sp>
      <p:pic>
        <p:nvPicPr>
          <p:cNvPr id="12" name="Picture 11">
            <a:extLst>
              <a:ext uri="{FF2B5EF4-FFF2-40B4-BE49-F238E27FC236}">
                <a16:creationId xmlns:a16="http://schemas.microsoft.com/office/drawing/2014/main" id="{09471099-18E9-4ADD-985F-FF0A75ADF12B}"/>
              </a:ext>
            </a:extLst>
          </p:cNvPr>
          <p:cNvPicPr>
            <a:picLocks noChangeAspect="1"/>
          </p:cNvPicPr>
          <p:nvPr/>
        </p:nvPicPr>
        <p:blipFill>
          <a:blip r:embed="rId3"/>
          <a:stretch>
            <a:fillRect/>
          </a:stretch>
        </p:blipFill>
        <p:spPr>
          <a:xfrm>
            <a:off x="5291124" y="4795901"/>
            <a:ext cx="1616102" cy="1401417"/>
          </a:xfrm>
          <a:prstGeom prst="rect">
            <a:avLst/>
          </a:prstGeom>
        </p:spPr>
      </p:pic>
      <p:pic>
        <p:nvPicPr>
          <p:cNvPr id="13" name="Picture 12">
            <a:extLst>
              <a:ext uri="{FF2B5EF4-FFF2-40B4-BE49-F238E27FC236}">
                <a16:creationId xmlns:a16="http://schemas.microsoft.com/office/drawing/2014/main" id="{0FB727BF-9D20-4ACF-9B03-6A73DDEF75C9}"/>
              </a:ext>
            </a:extLst>
          </p:cNvPr>
          <p:cNvPicPr>
            <a:picLocks noChangeAspect="1"/>
          </p:cNvPicPr>
          <p:nvPr/>
        </p:nvPicPr>
        <p:blipFill>
          <a:blip r:embed="rId4"/>
          <a:stretch>
            <a:fillRect/>
          </a:stretch>
        </p:blipFill>
        <p:spPr>
          <a:xfrm>
            <a:off x="7562507" y="456314"/>
            <a:ext cx="2403529" cy="1973898"/>
          </a:xfrm>
          <a:prstGeom prst="rect">
            <a:avLst/>
          </a:prstGeom>
        </p:spPr>
      </p:pic>
    </p:spTree>
    <p:extLst>
      <p:ext uri="{BB962C8B-B14F-4D97-AF65-F5344CB8AC3E}">
        <p14:creationId xmlns:p14="http://schemas.microsoft.com/office/powerpoint/2010/main" val="3974231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6D2B23-78ED-4FF9-B0F1-792CCCF1126C}"/>
              </a:ext>
            </a:extLst>
          </p:cNvPr>
          <p:cNvSpPr>
            <a:spLocks noGrp="1"/>
          </p:cNvSpPr>
          <p:nvPr>
            <p:ph type="sldNum" idx="12"/>
          </p:nvPr>
        </p:nvSpPr>
        <p:spPr/>
        <p:txBody>
          <a:bodyPr/>
          <a:lstStyle/>
          <a:p>
            <a:pPr marL="0" lvl="0" indent="0" algn="r" rtl="0">
              <a:spcBef>
                <a:spcPts val="0"/>
              </a:spcBef>
              <a:spcAft>
                <a:spcPts val="0"/>
              </a:spcAft>
              <a:buNone/>
            </a:pPr>
            <a:r>
              <a:rPr lang="en-US" dirty="0"/>
              <a:t> </a:t>
            </a:r>
            <a:fld id="{00000000-1234-1234-1234-123412341234}" type="slidenum">
              <a:rPr lang="en-US" smtClean="0"/>
              <a:pPr marL="0" lvl="0" indent="0" algn="r" rtl="0">
                <a:spcBef>
                  <a:spcPts val="0"/>
                </a:spcBef>
                <a:spcAft>
                  <a:spcPts val="0"/>
                </a:spcAft>
                <a:buNone/>
              </a:pPr>
              <a:t>4</a:t>
            </a:fld>
            <a:endParaRPr dirty="0"/>
          </a:p>
        </p:txBody>
      </p:sp>
      <p:sp>
        <p:nvSpPr>
          <p:cNvPr id="5" name="Google Shape;107;p17">
            <a:extLst>
              <a:ext uri="{FF2B5EF4-FFF2-40B4-BE49-F238E27FC236}">
                <a16:creationId xmlns:a16="http://schemas.microsoft.com/office/drawing/2014/main" id="{6A7A4DD1-664C-42B8-B0A2-5306F2CCC706}"/>
              </a:ext>
            </a:extLst>
          </p:cNvPr>
          <p:cNvSpPr txBox="1">
            <a:spLocks/>
          </p:cNvSpPr>
          <p:nvPr/>
        </p:nvSpPr>
        <p:spPr>
          <a:xfrm>
            <a:off x="536286" y="291379"/>
            <a:ext cx="10937875" cy="6271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4285"/>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pPr>
            <a:r>
              <a:rPr lang="en-US" dirty="0"/>
              <a:t>Agenda</a:t>
            </a:r>
          </a:p>
        </p:txBody>
      </p:sp>
      <p:sp>
        <p:nvSpPr>
          <p:cNvPr id="14" name="Rectangle 13">
            <a:extLst>
              <a:ext uri="{FF2B5EF4-FFF2-40B4-BE49-F238E27FC236}">
                <a16:creationId xmlns:a16="http://schemas.microsoft.com/office/drawing/2014/main" id="{69782301-AE20-4C1D-9F69-B8DAE6E98BFC}"/>
              </a:ext>
            </a:extLst>
          </p:cNvPr>
          <p:cNvSpPr/>
          <p:nvPr/>
        </p:nvSpPr>
        <p:spPr>
          <a:xfrm>
            <a:off x="1317768" y="1234438"/>
            <a:ext cx="9601200" cy="3947956"/>
          </a:xfrm>
          <a:prstGeom prst="rect">
            <a:avLst/>
          </a:prstGeom>
          <a:solidFill>
            <a:schemeClr val="accent5">
              <a:lumMod val="75000"/>
              <a:alpha val="86000"/>
            </a:schemeClr>
          </a:solidFill>
          <a:ln>
            <a:solidFill>
              <a:srgbClr val="6EC1E4"/>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82880" rIns="457200" rtlCol="0" anchor="ctr"/>
          <a:lstStyle/>
          <a:p>
            <a:pPr marL="297180" algn="l">
              <a:buClr>
                <a:schemeClr val="bg1"/>
              </a:buClr>
            </a:pPr>
            <a:endParaRPr lang="en-US" sz="1800" dirty="0">
              <a:solidFill>
                <a:schemeClr val="bg1"/>
              </a:solidFill>
            </a:endParaRPr>
          </a:p>
        </p:txBody>
      </p:sp>
      <p:grpSp>
        <p:nvGrpSpPr>
          <p:cNvPr id="34" name="Google Shape;277;p7">
            <a:extLst>
              <a:ext uri="{FF2B5EF4-FFF2-40B4-BE49-F238E27FC236}">
                <a16:creationId xmlns:a16="http://schemas.microsoft.com/office/drawing/2014/main" id="{B02CBA5C-7590-4C05-AFD2-9CEF3B2C4D1A}"/>
              </a:ext>
            </a:extLst>
          </p:cNvPr>
          <p:cNvGrpSpPr/>
          <p:nvPr/>
        </p:nvGrpSpPr>
        <p:grpSpPr>
          <a:xfrm>
            <a:off x="1984375" y="3505994"/>
            <a:ext cx="8149855" cy="788166"/>
            <a:chOff x="-127" y="1228"/>
            <a:chExt cx="10412440" cy="1631100"/>
          </a:xfrm>
        </p:grpSpPr>
        <p:sp>
          <p:nvSpPr>
            <p:cNvPr id="35" name="Google Shape;278;p7">
              <a:extLst>
                <a:ext uri="{FF2B5EF4-FFF2-40B4-BE49-F238E27FC236}">
                  <a16:creationId xmlns:a16="http://schemas.microsoft.com/office/drawing/2014/main" id="{D57612F6-9FCC-43B1-A097-8D9E49FD6B67}"/>
                </a:ext>
              </a:extLst>
            </p:cNvPr>
            <p:cNvSpPr/>
            <p:nvPr/>
          </p:nvSpPr>
          <p:spPr>
            <a:xfrm rot="5400000">
              <a:off x="-244777" y="245878"/>
              <a:ext cx="1631100" cy="1141800"/>
            </a:xfrm>
            <a:prstGeom prst="chevron">
              <a:avLst>
                <a:gd name="adj" fmla="val 50000"/>
              </a:avLst>
            </a:prstGeom>
            <a:solidFill>
              <a:srgbClr val="6EC1E4"/>
            </a:solidFill>
            <a:ln w="25400" cap="flat" cmpd="sng">
              <a:solidFill>
                <a:schemeClr val="accent6">
                  <a:lumMod val="75000"/>
                </a:schemeClr>
              </a:solidFill>
              <a:prstDash val="solid"/>
              <a:round/>
              <a:headEnd type="none" w="sm" len="sm"/>
              <a:tailEnd type="none" w="sm" len="sm"/>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6" name="Google Shape;280;p7">
              <a:extLst>
                <a:ext uri="{FF2B5EF4-FFF2-40B4-BE49-F238E27FC236}">
                  <a16:creationId xmlns:a16="http://schemas.microsoft.com/office/drawing/2014/main" id="{2F0A2439-03FF-4F31-BE0F-42BC4ADD49CD}"/>
                </a:ext>
              </a:extLst>
            </p:cNvPr>
            <p:cNvSpPr/>
            <p:nvPr/>
          </p:nvSpPr>
          <p:spPr>
            <a:xfrm rot="5400000">
              <a:off x="5246913" y="-4103972"/>
              <a:ext cx="1060200" cy="9270600"/>
            </a:xfrm>
            <a:prstGeom prst="round2SameRect">
              <a:avLst>
                <a:gd name="adj1" fmla="val 16667"/>
                <a:gd name="adj2" fmla="val 0"/>
              </a:avLst>
            </a:prstGeom>
            <a:solidFill>
              <a:schemeClr val="bg1"/>
            </a:solidFill>
            <a:ln w="25400" cap="flat" cmpd="sng">
              <a:solidFill>
                <a:schemeClr val="accent6">
                  <a:lumMod val="75000"/>
                </a:schemeClr>
              </a:solidFill>
              <a:prstDash val="solid"/>
              <a:round/>
              <a:headEnd type="none" w="sm" len="sm"/>
              <a:tailEnd type="none" w="sm" len="sm"/>
            </a:ln>
          </p:spPr>
          <p:txBody>
            <a:bodyPr spcFirstLastPara="1" vert="horz" wrap="square" lIns="91375" tIns="91375" rIns="91375" bIns="91375"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grpSp>
        <p:nvGrpSpPr>
          <p:cNvPr id="41" name="Google Shape;277;p7">
            <a:extLst>
              <a:ext uri="{FF2B5EF4-FFF2-40B4-BE49-F238E27FC236}">
                <a16:creationId xmlns:a16="http://schemas.microsoft.com/office/drawing/2014/main" id="{B02CBA5C-7590-4C05-AFD2-9CEF3B2C4D1A}"/>
              </a:ext>
            </a:extLst>
          </p:cNvPr>
          <p:cNvGrpSpPr/>
          <p:nvPr/>
        </p:nvGrpSpPr>
        <p:grpSpPr>
          <a:xfrm>
            <a:off x="1984375" y="1448594"/>
            <a:ext cx="8149855" cy="2177054"/>
            <a:chOff x="-127" y="1228"/>
            <a:chExt cx="10412440" cy="4505388"/>
          </a:xfrm>
        </p:grpSpPr>
        <p:sp>
          <p:nvSpPr>
            <p:cNvPr id="42" name="Google Shape;278;p7">
              <a:extLst>
                <a:ext uri="{FF2B5EF4-FFF2-40B4-BE49-F238E27FC236}">
                  <a16:creationId xmlns:a16="http://schemas.microsoft.com/office/drawing/2014/main" id="{D57612F6-9FCC-43B1-A097-8D9E49FD6B67}"/>
                </a:ext>
              </a:extLst>
            </p:cNvPr>
            <p:cNvSpPr/>
            <p:nvPr/>
          </p:nvSpPr>
          <p:spPr>
            <a:xfrm rot="5400000">
              <a:off x="-244777" y="245878"/>
              <a:ext cx="1631100" cy="1141800"/>
            </a:xfrm>
            <a:prstGeom prst="chevron">
              <a:avLst>
                <a:gd name="adj" fmla="val 50000"/>
              </a:avLst>
            </a:prstGeom>
            <a:solidFill>
              <a:srgbClr val="6EC1E4"/>
            </a:solidFill>
            <a:ln w="25400" cap="flat" cmpd="sng">
              <a:solidFill>
                <a:schemeClr val="accent6">
                  <a:lumMod val="75000"/>
                </a:schemeClr>
              </a:solidFill>
              <a:prstDash val="solid"/>
              <a:round/>
              <a:headEnd type="none" w="sm" len="sm"/>
              <a:tailEnd type="none" w="sm" len="sm"/>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3" name="Google Shape;280;p7">
              <a:extLst>
                <a:ext uri="{FF2B5EF4-FFF2-40B4-BE49-F238E27FC236}">
                  <a16:creationId xmlns:a16="http://schemas.microsoft.com/office/drawing/2014/main" id="{2F0A2439-03FF-4F31-BE0F-42BC4ADD49CD}"/>
                </a:ext>
              </a:extLst>
            </p:cNvPr>
            <p:cNvSpPr/>
            <p:nvPr/>
          </p:nvSpPr>
          <p:spPr>
            <a:xfrm rot="5400000">
              <a:off x="5246913" y="-4103972"/>
              <a:ext cx="1060200" cy="9270600"/>
            </a:xfrm>
            <a:prstGeom prst="round2SameRect">
              <a:avLst>
                <a:gd name="adj1" fmla="val 16667"/>
                <a:gd name="adj2" fmla="val 0"/>
              </a:avLst>
            </a:prstGeom>
            <a:solidFill>
              <a:schemeClr val="bg1"/>
            </a:solidFill>
            <a:ln w="25400" cap="flat" cmpd="sng">
              <a:solidFill>
                <a:schemeClr val="accent6">
                  <a:lumMod val="75000"/>
                </a:schemeClr>
              </a:solidFill>
              <a:prstDash val="solid"/>
              <a:round/>
              <a:headEnd type="none" w="sm" len="sm"/>
              <a:tailEnd type="none" w="sm" len="sm"/>
            </a:ln>
          </p:spPr>
          <p:txBody>
            <a:bodyPr spcFirstLastPara="1" vert="horz" wrap="square" lIns="91375" tIns="91375" rIns="91375" bIns="91375"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4" name="Google Shape;282;p7">
              <a:extLst>
                <a:ext uri="{FF2B5EF4-FFF2-40B4-BE49-F238E27FC236}">
                  <a16:creationId xmlns:a16="http://schemas.microsoft.com/office/drawing/2014/main" id="{6FE44358-DE87-4677-B7E0-D13FDCEECA75}"/>
                </a:ext>
              </a:extLst>
            </p:cNvPr>
            <p:cNvSpPr/>
            <p:nvPr/>
          </p:nvSpPr>
          <p:spPr>
            <a:xfrm rot="5400000">
              <a:off x="-244777" y="1683022"/>
              <a:ext cx="1631100" cy="1141800"/>
            </a:xfrm>
            <a:prstGeom prst="chevron">
              <a:avLst>
                <a:gd name="adj" fmla="val 50000"/>
              </a:avLst>
            </a:prstGeom>
            <a:solidFill>
              <a:srgbClr val="6EC1E4"/>
            </a:solidFill>
            <a:ln w="25400" cap="flat" cmpd="sng">
              <a:solidFill>
                <a:schemeClr val="accent6">
                  <a:lumMod val="75000"/>
                </a:schemeClr>
              </a:solidFill>
              <a:prstDash val="solid"/>
              <a:round/>
              <a:headEnd type="none" w="sm" len="sm"/>
              <a:tailEnd type="none" w="sm" len="sm"/>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5" name="Google Shape;284;p7">
              <a:extLst>
                <a:ext uri="{FF2B5EF4-FFF2-40B4-BE49-F238E27FC236}">
                  <a16:creationId xmlns:a16="http://schemas.microsoft.com/office/drawing/2014/main" id="{B5C074CD-BFE8-46BA-9854-D8AFF4C9ADA0}"/>
                </a:ext>
              </a:extLst>
            </p:cNvPr>
            <p:cNvSpPr/>
            <p:nvPr/>
          </p:nvSpPr>
          <p:spPr>
            <a:xfrm rot="5400000">
              <a:off x="5246913" y="-2666828"/>
              <a:ext cx="1060200" cy="9270600"/>
            </a:xfrm>
            <a:prstGeom prst="round2SameRect">
              <a:avLst>
                <a:gd name="adj1" fmla="val 16667"/>
                <a:gd name="adj2" fmla="val 0"/>
              </a:avLst>
            </a:prstGeom>
            <a:solidFill>
              <a:schemeClr val="bg1"/>
            </a:solidFill>
            <a:ln w="25400" cap="flat" cmpd="sng">
              <a:solidFill>
                <a:schemeClr val="accent6">
                  <a:lumMod val="75000"/>
                </a:schemeClr>
              </a:solidFill>
              <a:prstDash val="solid"/>
              <a:round/>
              <a:headEnd type="none" w="sm" len="sm"/>
              <a:tailEnd type="none" w="sm" len="sm"/>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6" name="Google Shape;286;p7">
              <a:extLst>
                <a:ext uri="{FF2B5EF4-FFF2-40B4-BE49-F238E27FC236}">
                  <a16:creationId xmlns:a16="http://schemas.microsoft.com/office/drawing/2014/main" id="{EA7F069D-E801-47AC-81AA-C6080ED0186B}"/>
                </a:ext>
              </a:extLst>
            </p:cNvPr>
            <p:cNvSpPr/>
            <p:nvPr/>
          </p:nvSpPr>
          <p:spPr>
            <a:xfrm rot="5400000">
              <a:off x="-244777" y="3120166"/>
              <a:ext cx="1631100" cy="1141800"/>
            </a:xfrm>
            <a:prstGeom prst="chevron">
              <a:avLst>
                <a:gd name="adj" fmla="val 50000"/>
              </a:avLst>
            </a:prstGeom>
            <a:solidFill>
              <a:srgbClr val="6EC1E4"/>
            </a:solidFill>
            <a:ln w="25400" cap="flat" cmpd="sng">
              <a:solidFill>
                <a:schemeClr val="accent6">
                  <a:lumMod val="75000"/>
                </a:schemeClr>
              </a:solidFill>
              <a:prstDash val="solid"/>
              <a:round/>
              <a:headEnd type="none" w="sm" len="sm"/>
              <a:tailEnd type="none" w="sm" len="sm"/>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7" name="Google Shape;288;p7">
              <a:extLst>
                <a:ext uri="{FF2B5EF4-FFF2-40B4-BE49-F238E27FC236}">
                  <a16:creationId xmlns:a16="http://schemas.microsoft.com/office/drawing/2014/main" id="{DA3C0F9D-57B3-401A-9019-D5702A2933E3}"/>
                </a:ext>
              </a:extLst>
            </p:cNvPr>
            <p:cNvSpPr/>
            <p:nvPr/>
          </p:nvSpPr>
          <p:spPr>
            <a:xfrm rot="5400000">
              <a:off x="5246913" y="-1229684"/>
              <a:ext cx="1060200" cy="9270600"/>
            </a:xfrm>
            <a:prstGeom prst="round2SameRect">
              <a:avLst>
                <a:gd name="adj1" fmla="val 16667"/>
                <a:gd name="adj2" fmla="val 0"/>
              </a:avLst>
            </a:prstGeom>
            <a:solidFill>
              <a:schemeClr val="lt1"/>
            </a:solidFill>
            <a:ln w="25400" cap="flat" cmpd="sng">
              <a:solidFill>
                <a:schemeClr val="accent6">
                  <a:lumMod val="75000"/>
                </a:schemeClr>
              </a:solidFill>
              <a:prstDash val="solid"/>
              <a:round/>
              <a:headEnd type="none" w="sm" len="sm"/>
              <a:tailEnd type="none" w="sm" len="sm"/>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sp>
        <p:nvSpPr>
          <p:cNvPr id="48" name="TextBox 47"/>
          <p:cNvSpPr txBox="1"/>
          <p:nvPr/>
        </p:nvSpPr>
        <p:spPr>
          <a:xfrm>
            <a:off x="3048431" y="1524794"/>
            <a:ext cx="7083055" cy="369332"/>
          </a:xfrm>
          <a:prstGeom prst="rect">
            <a:avLst/>
          </a:prstGeom>
          <a:noFill/>
        </p:spPr>
        <p:txBody>
          <a:bodyPr wrap="square" rtlCol="0">
            <a:spAutoFit/>
          </a:bodyPr>
          <a:lstStyle/>
          <a:p>
            <a:r>
              <a:rPr lang="en-US" sz="1800" dirty="0"/>
              <a:t>Quality Assurance in the New IIA Standards</a:t>
            </a:r>
          </a:p>
        </p:txBody>
      </p:sp>
      <p:sp>
        <p:nvSpPr>
          <p:cNvPr id="49" name="TextBox 48"/>
          <p:cNvSpPr txBox="1"/>
          <p:nvPr/>
        </p:nvSpPr>
        <p:spPr>
          <a:xfrm>
            <a:off x="3051175" y="2210594"/>
            <a:ext cx="7083055" cy="369332"/>
          </a:xfrm>
          <a:prstGeom prst="rect">
            <a:avLst/>
          </a:prstGeom>
          <a:noFill/>
        </p:spPr>
        <p:txBody>
          <a:bodyPr wrap="square" rtlCol="0">
            <a:spAutoFit/>
          </a:bodyPr>
          <a:lstStyle/>
          <a:p>
            <a:r>
              <a:rPr lang="en-US" sz="1800" dirty="0"/>
              <a:t>Quality Assurance and Improvement Programs</a:t>
            </a:r>
          </a:p>
        </p:txBody>
      </p:sp>
      <p:sp>
        <p:nvSpPr>
          <p:cNvPr id="50" name="TextBox 49"/>
          <p:cNvSpPr txBox="1"/>
          <p:nvPr/>
        </p:nvSpPr>
        <p:spPr>
          <a:xfrm>
            <a:off x="3051391" y="2896394"/>
            <a:ext cx="7083055" cy="369332"/>
          </a:xfrm>
          <a:prstGeom prst="rect">
            <a:avLst/>
          </a:prstGeom>
          <a:noFill/>
        </p:spPr>
        <p:txBody>
          <a:bodyPr wrap="square" rtlCol="0">
            <a:spAutoFit/>
          </a:bodyPr>
          <a:lstStyle/>
          <a:p>
            <a:r>
              <a:rPr lang="en-US" sz="1800" dirty="0"/>
              <a:t>External Assessments</a:t>
            </a:r>
          </a:p>
        </p:txBody>
      </p:sp>
      <p:sp>
        <p:nvSpPr>
          <p:cNvPr id="51" name="TextBox 50"/>
          <p:cNvSpPr txBox="1"/>
          <p:nvPr/>
        </p:nvSpPr>
        <p:spPr>
          <a:xfrm>
            <a:off x="3048430" y="3582194"/>
            <a:ext cx="7083055" cy="369332"/>
          </a:xfrm>
          <a:prstGeom prst="rect">
            <a:avLst/>
          </a:prstGeom>
          <a:noFill/>
        </p:spPr>
        <p:txBody>
          <a:bodyPr wrap="square" rtlCol="0">
            <a:spAutoFit/>
          </a:bodyPr>
          <a:lstStyle/>
          <a:p>
            <a:r>
              <a:rPr lang="en-US" sz="1800" dirty="0"/>
              <a:t>Preparing for a QAR</a:t>
            </a:r>
          </a:p>
        </p:txBody>
      </p:sp>
      <p:sp>
        <p:nvSpPr>
          <p:cNvPr id="25" name="TextBox 24">
            <a:extLst>
              <a:ext uri="{FF2B5EF4-FFF2-40B4-BE49-F238E27FC236}">
                <a16:creationId xmlns:a16="http://schemas.microsoft.com/office/drawing/2014/main" id="{3704BDB8-2A2C-4918-95AC-AFD90A9F0C1B}"/>
              </a:ext>
            </a:extLst>
          </p:cNvPr>
          <p:cNvSpPr txBox="1"/>
          <p:nvPr/>
        </p:nvSpPr>
        <p:spPr>
          <a:xfrm>
            <a:off x="1317769" y="5334794"/>
            <a:ext cx="9601200" cy="461665"/>
          </a:xfrm>
          <a:prstGeom prst="rect">
            <a:avLst/>
          </a:prstGeom>
          <a:noFill/>
        </p:spPr>
        <p:txBody>
          <a:bodyPr wrap="square" rtlCol="0">
            <a:spAutoFit/>
          </a:bodyPr>
          <a:lstStyle/>
          <a:p>
            <a:pPr marL="0" indent="0" algn="ctr">
              <a:buNone/>
            </a:pPr>
            <a:r>
              <a:rPr lang="en-US" sz="2400" b="1" kern="1200" dirty="0">
                <a:solidFill>
                  <a:schemeClr val="accent6">
                    <a:lumMod val="75000"/>
                  </a:schemeClr>
                </a:solidFill>
                <a:latin typeface="Calibri"/>
                <a:ea typeface="+mn-ea"/>
                <a:cs typeface="+mn-cs"/>
              </a:rPr>
              <a:t> Please ask questions and we will have meaningful discussions!</a:t>
            </a:r>
          </a:p>
        </p:txBody>
      </p:sp>
      <p:sp>
        <p:nvSpPr>
          <p:cNvPr id="2" name="Google Shape;278;p7">
            <a:extLst>
              <a:ext uri="{FF2B5EF4-FFF2-40B4-BE49-F238E27FC236}">
                <a16:creationId xmlns:a16="http://schemas.microsoft.com/office/drawing/2014/main" id="{1E096C56-335E-7EB0-ED7A-338B35EC22BB}"/>
              </a:ext>
            </a:extLst>
          </p:cNvPr>
          <p:cNvSpPr/>
          <p:nvPr/>
        </p:nvSpPr>
        <p:spPr>
          <a:xfrm rot="5400000">
            <a:off x="2037138" y="4112865"/>
            <a:ext cx="788166" cy="893691"/>
          </a:xfrm>
          <a:prstGeom prst="chevron">
            <a:avLst>
              <a:gd name="adj" fmla="val 50000"/>
            </a:avLst>
          </a:prstGeom>
          <a:solidFill>
            <a:srgbClr val="6EC1E4"/>
          </a:solidFill>
          <a:ln w="25400" cap="flat" cmpd="sng">
            <a:solidFill>
              <a:schemeClr val="accent6">
                <a:lumMod val="75000"/>
              </a:schemeClr>
            </a:solidFill>
            <a:prstDash val="solid"/>
            <a:round/>
            <a:headEnd type="none" w="sm" len="sm"/>
            <a:tailEnd type="none" w="sm" len="sm"/>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 name="Google Shape;280;p7">
            <a:extLst>
              <a:ext uri="{FF2B5EF4-FFF2-40B4-BE49-F238E27FC236}">
                <a16:creationId xmlns:a16="http://schemas.microsoft.com/office/drawing/2014/main" id="{A9DFD118-FB2A-B8F0-B6AA-D05D7309A503}"/>
              </a:ext>
            </a:extLst>
          </p:cNvPr>
          <p:cNvSpPr/>
          <p:nvPr/>
        </p:nvSpPr>
        <p:spPr>
          <a:xfrm rot="5400000">
            <a:off x="6250013" y="793712"/>
            <a:ext cx="512301" cy="7256133"/>
          </a:xfrm>
          <a:prstGeom prst="round2SameRect">
            <a:avLst>
              <a:gd name="adj1" fmla="val 16667"/>
              <a:gd name="adj2" fmla="val 0"/>
            </a:avLst>
          </a:prstGeom>
          <a:solidFill>
            <a:schemeClr val="bg1"/>
          </a:solidFill>
          <a:ln w="25400" cap="flat" cmpd="sng">
            <a:solidFill>
              <a:schemeClr val="accent6">
                <a:lumMod val="75000"/>
              </a:schemeClr>
            </a:solidFill>
            <a:prstDash val="solid"/>
            <a:round/>
            <a:headEnd type="none" w="sm" len="sm"/>
            <a:tailEnd type="none" w="sm" len="sm"/>
          </a:ln>
        </p:spPr>
        <p:txBody>
          <a:bodyPr spcFirstLastPara="1" vert="horz" wrap="square" lIns="91375" tIns="91375" rIns="91375" bIns="91375"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BB6D26BF-6518-A552-F3C5-324CB11359E1}"/>
              </a:ext>
            </a:extLst>
          </p:cNvPr>
          <p:cNvSpPr txBox="1"/>
          <p:nvPr/>
        </p:nvSpPr>
        <p:spPr>
          <a:xfrm>
            <a:off x="3051175" y="4279662"/>
            <a:ext cx="7083055" cy="369332"/>
          </a:xfrm>
          <a:prstGeom prst="rect">
            <a:avLst/>
          </a:prstGeom>
          <a:noFill/>
        </p:spPr>
        <p:txBody>
          <a:bodyPr wrap="square" rtlCol="0">
            <a:spAutoFit/>
          </a:bodyPr>
          <a:lstStyle/>
          <a:p>
            <a:r>
              <a:rPr lang="en-US" sz="1800" dirty="0"/>
              <a:t>Internal Assessments</a:t>
            </a:r>
          </a:p>
        </p:txBody>
      </p:sp>
    </p:spTree>
    <p:extLst>
      <p:ext uri="{BB962C8B-B14F-4D97-AF65-F5344CB8AC3E}">
        <p14:creationId xmlns:p14="http://schemas.microsoft.com/office/powerpoint/2010/main" val="3434139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488C3-ECD1-D614-BDD1-0191CB1200E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1153EB-8DB7-BBA5-A48C-A90A5A06A4F4}"/>
              </a:ext>
            </a:extLst>
          </p:cNvPr>
          <p:cNvSpPr>
            <a:spLocks noGrp="1"/>
          </p:cNvSpPr>
          <p:nvPr>
            <p:ph type="sldNum" idx="12"/>
          </p:nvPr>
        </p:nvSpPr>
        <p:spPr/>
        <p:txBody>
          <a:bodyPr/>
          <a:lstStyle/>
          <a:p>
            <a:pPr marL="0" lvl="0" indent="0" algn="r" rtl="0">
              <a:spcBef>
                <a:spcPts val="0"/>
              </a:spcBef>
              <a:spcAft>
                <a:spcPts val="0"/>
              </a:spcAft>
              <a:buNone/>
            </a:pPr>
            <a:r>
              <a:rPr lang="en-US" dirty="0"/>
              <a:t> </a:t>
            </a:r>
            <a:fld id="{00000000-1234-1234-1234-123412341234}" type="slidenum">
              <a:rPr lang="en-US" smtClean="0"/>
              <a:pPr marL="0" lvl="0" indent="0" algn="r" rtl="0">
                <a:spcBef>
                  <a:spcPts val="0"/>
                </a:spcBef>
                <a:spcAft>
                  <a:spcPts val="0"/>
                </a:spcAft>
                <a:buNone/>
              </a:pPr>
              <a:t>5</a:t>
            </a:fld>
            <a:endParaRPr dirty="0"/>
          </a:p>
        </p:txBody>
      </p:sp>
      <p:sp>
        <p:nvSpPr>
          <p:cNvPr id="10" name="Google Shape;107;p17">
            <a:extLst>
              <a:ext uri="{FF2B5EF4-FFF2-40B4-BE49-F238E27FC236}">
                <a16:creationId xmlns:a16="http://schemas.microsoft.com/office/drawing/2014/main" id="{52B3893B-3308-72C7-2BDD-2814589A6AE5}"/>
              </a:ext>
            </a:extLst>
          </p:cNvPr>
          <p:cNvSpPr txBox="1">
            <a:spLocks/>
          </p:cNvSpPr>
          <p:nvPr/>
        </p:nvSpPr>
        <p:spPr>
          <a:xfrm>
            <a:off x="536286" y="291379"/>
            <a:ext cx="10937875" cy="6035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4285"/>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pPr>
            <a:r>
              <a:rPr lang="en-US" dirty="0"/>
              <a:t>Standard 8.3 Quality</a:t>
            </a:r>
          </a:p>
        </p:txBody>
      </p:sp>
      <p:sp>
        <p:nvSpPr>
          <p:cNvPr id="11" name="Rectangle 10">
            <a:extLst>
              <a:ext uri="{FF2B5EF4-FFF2-40B4-BE49-F238E27FC236}">
                <a16:creationId xmlns:a16="http://schemas.microsoft.com/office/drawing/2014/main" id="{8C095AAA-5DBD-C0BF-7425-EE20BBEE6873}"/>
              </a:ext>
            </a:extLst>
          </p:cNvPr>
          <p:cNvSpPr/>
          <p:nvPr/>
        </p:nvSpPr>
        <p:spPr>
          <a:xfrm>
            <a:off x="1317767" y="1296194"/>
            <a:ext cx="9601200" cy="4648200"/>
          </a:xfrm>
          <a:prstGeom prst="rect">
            <a:avLst/>
          </a:prstGeom>
          <a:solidFill>
            <a:schemeClr val="accent5">
              <a:lumMod val="75000"/>
              <a:alpha val="86000"/>
            </a:schemeClr>
          </a:solidFill>
          <a:ln>
            <a:solidFill>
              <a:srgbClr val="6EC1E4"/>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8300" lvl="1">
              <a:spcBef>
                <a:spcPts val="600"/>
              </a:spcBef>
              <a:buClr>
                <a:schemeClr val="bg1"/>
              </a:buClr>
            </a:pPr>
            <a:endParaRPr lang="en-US" sz="2400" i="1" dirty="0">
              <a:solidFill>
                <a:srgbClr val="F2F2F2"/>
              </a:solidFill>
            </a:endParaRPr>
          </a:p>
        </p:txBody>
      </p:sp>
      <p:sp>
        <p:nvSpPr>
          <p:cNvPr id="8" name="TextBox 7">
            <a:extLst>
              <a:ext uri="{FF2B5EF4-FFF2-40B4-BE49-F238E27FC236}">
                <a16:creationId xmlns:a16="http://schemas.microsoft.com/office/drawing/2014/main" id="{3E894125-4030-A523-DEEA-35AEACA215B6}"/>
              </a:ext>
            </a:extLst>
          </p:cNvPr>
          <p:cNvSpPr txBox="1"/>
          <p:nvPr/>
        </p:nvSpPr>
        <p:spPr>
          <a:xfrm>
            <a:off x="1079500" y="673100"/>
            <a:ext cx="184666" cy="307777"/>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18B6F2AC-BF7A-5E88-508C-111F0BC0A0CF}"/>
              </a:ext>
            </a:extLst>
          </p:cNvPr>
          <p:cNvSpPr txBox="1"/>
          <p:nvPr/>
        </p:nvSpPr>
        <p:spPr>
          <a:xfrm>
            <a:off x="1567305" y="1746452"/>
            <a:ext cx="9296400" cy="3785652"/>
          </a:xfrm>
          <a:prstGeom prst="rect">
            <a:avLst/>
          </a:prstGeom>
          <a:noFill/>
        </p:spPr>
        <p:txBody>
          <a:bodyPr wrap="square" rtlCol="0">
            <a:spAutoFit/>
          </a:bodyPr>
          <a:lstStyle/>
          <a:p>
            <a:pPr marL="0" indent="0">
              <a:buNone/>
            </a:pPr>
            <a:r>
              <a:rPr lang="en-US" sz="2000" dirty="0">
                <a:solidFill>
                  <a:schemeClr val="bg2"/>
                </a:solidFill>
              </a:rPr>
              <a:t>The chief audit executive must develop, implement, and maintain a quality assurance and improvement program that covers all aspects of the internal audit function. The program includes two types of assessments:</a:t>
            </a:r>
          </a:p>
          <a:p>
            <a:pPr marL="0" indent="0">
              <a:buNone/>
            </a:pPr>
            <a:endParaRPr lang="en-US" sz="2000" dirty="0">
              <a:solidFill>
                <a:schemeClr val="bg2">
                  <a:lumMod val="90000"/>
                </a:schemeClr>
              </a:solidFill>
            </a:endParaRPr>
          </a:p>
          <a:p>
            <a:pPr marL="0" indent="0">
              <a:buNone/>
            </a:pPr>
            <a:endParaRPr lang="en-US" sz="2000" dirty="0">
              <a:solidFill>
                <a:schemeClr val="bg2">
                  <a:lumMod val="90000"/>
                </a:schemeClr>
              </a:solidFill>
            </a:endParaRPr>
          </a:p>
          <a:p>
            <a:pPr marL="754063" indent="-431800">
              <a:buClr>
                <a:schemeClr val="bg2"/>
              </a:buClr>
              <a:buFont typeface="Arial" panose="020B0604020202020204" pitchFamily="34" charset="0"/>
              <a:buChar char="•"/>
            </a:pPr>
            <a:r>
              <a:rPr lang="en-US" sz="2000" dirty="0">
                <a:solidFill>
                  <a:schemeClr val="bg2"/>
                </a:solidFill>
              </a:rPr>
              <a:t>External assessments (see Standard 8.4)</a:t>
            </a:r>
          </a:p>
          <a:p>
            <a:pPr marL="754063" indent="-431800">
              <a:buClr>
                <a:schemeClr val="bg2"/>
              </a:buClr>
              <a:buFont typeface="Arial" panose="020B0604020202020204" pitchFamily="34" charset="0"/>
              <a:buChar char="•"/>
            </a:pPr>
            <a:r>
              <a:rPr lang="en-US" sz="2000" dirty="0">
                <a:solidFill>
                  <a:schemeClr val="bg2"/>
                </a:solidFill>
              </a:rPr>
              <a:t>Internal assessments (see Standard 12.1)</a:t>
            </a:r>
          </a:p>
          <a:p>
            <a:pPr marL="342900" indent="-342900">
              <a:buFont typeface="Arial" panose="020B0604020202020204" pitchFamily="34" charset="0"/>
              <a:buChar char="•"/>
            </a:pPr>
            <a:endParaRPr lang="en-US" sz="2000" dirty="0">
              <a:solidFill>
                <a:schemeClr val="bg2">
                  <a:lumMod val="90000"/>
                </a:schemeClr>
              </a:solidFill>
            </a:endParaRPr>
          </a:p>
          <a:p>
            <a:pPr marL="342900" indent="-342900">
              <a:buFont typeface="Arial" panose="020B0604020202020204" pitchFamily="34" charset="0"/>
              <a:buChar char="•"/>
            </a:pPr>
            <a:endParaRPr lang="en-US" sz="2000" dirty="0">
              <a:solidFill>
                <a:schemeClr val="bg2">
                  <a:lumMod val="90000"/>
                </a:schemeClr>
              </a:solidFill>
            </a:endParaRPr>
          </a:p>
          <a:p>
            <a:pPr marL="0" indent="0">
              <a:buNone/>
            </a:pPr>
            <a:r>
              <a:rPr lang="en-US" sz="2000" dirty="0">
                <a:solidFill>
                  <a:schemeClr val="bg2"/>
                </a:solidFill>
              </a:rPr>
              <a:t>At least annually, the chief audit executive must communicate the results of the internal quality assessment to the board and senior management. The results of the external quality assessments must be reported when completed.</a:t>
            </a:r>
          </a:p>
        </p:txBody>
      </p:sp>
      <p:pic>
        <p:nvPicPr>
          <p:cNvPr id="4" name="Graphic 3">
            <a:extLst>
              <a:ext uri="{FF2B5EF4-FFF2-40B4-BE49-F238E27FC236}">
                <a16:creationId xmlns:a16="http://schemas.microsoft.com/office/drawing/2014/main" id="{8AA8BC9B-B1C9-5621-D9D1-CDA80BB131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3775" y="2781697"/>
            <a:ext cx="1448594" cy="1448594"/>
          </a:xfrm>
          <a:prstGeom prst="rect">
            <a:avLst/>
          </a:prstGeom>
        </p:spPr>
      </p:pic>
    </p:spTree>
    <p:extLst>
      <p:ext uri="{BB962C8B-B14F-4D97-AF65-F5344CB8AC3E}">
        <p14:creationId xmlns:p14="http://schemas.microsoft.com/office/powerpoint/2010/main" val="263964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10000-6490-E7ED-DD36-BAFC6AC68D8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E6D301-B031-32B7-286C-4B9614B4B170}"/>
              </a:ext>
            </a:extLst>
          </p:cNvPr>
          <p:cNvSpPr>
            <a:spLocks noGrp="1"/>
          </p:cNvSpPr>
          <p:nvPr>
            <p:ph type="sldNum" idx="12"/>
          </p:nvPr>
        </p:nvSpPr>
        <p:spPr/>
        <p:txBody>
          <a:bodyPr/>
          <a:lstStyle/>
          <a:p>
            <a:pPr marL="0" lvl="0" indent="0" algn="r" rtl="0">
              <a:spcBef>
                <a:spcPts val="0"/>
              </a:spcBef>
              <a:spcAft>
                <a:spcPts val="0"/>
              </a:spcAft>
              <a:buNone/>
            </a:pPr>
            <a:r>
              <a:rPr lang="en-US" dirty="0"/>
              <a:t> </a:t>
            </a:r>
            <a:fld id="{00000000-1234-1234-1234-123412341234}" type="slidenum">
              <a:rPr lang="en-US" smtClean="0"/>
              <a:pPr marL="0" lvl="0" indent="0" algn="r" rtl="0">
                <a:spcBef>
                  <a:spcPts val="0"/>
                </a:spcBef>
                <a:spcAft>
                  <a:spcPts val="0"/>
                </a:spcAft>
                <a:buNone/>
              </a:pPr>
              <a:t>6</a:t>
            </a:fld>
            <a:endParaRPr dirty="0"/>
          </a:p>
        </p:txBody>
      </p:sp>
      <p:sp>
        <p:nvSpPr>
          <p:cNvPr id="10" name="Google Shape;107;p17">
            <a:extLst>
              <a:ext uri="{FF2B5EF4-FFF2-40B4-BE49-F238E27FC236}">
                <a16:creationId xmlns:a16="http://schemas.microsoft.com/office/drawing/2014/main" id="{77441FE8-EDC2-300D-372F-AE439A96F530}"/>
              </a:ext>
            </a:extLst>
          </p:cNvPr>
          <p:cNvSpPr txBox="1">
            <a:spLocks/>
          </p:cNvSpPr>
          <p:nvPr/>
        </p:nvSpPr>
        <p:spPr>
          <a:xfrm>
            <a:off x="536286" y="291379"/>
            <a:ext cx="10937875" cy="6035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4285"/>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pPr>
            <a:r>
              <a:rPr lang="en-US" dirty="0"/>
              <a:t>Standard 8.4 External Quality Assessment</a:t>
            </a:r>
          </a:p>
        </p:txBody>
      </p:sp>
      <p:sp>
        <p:nvSpPr>
          <p:cNvPr id="11" name="Rectangle 10">
            <a:extLst>
              <a:ext uri="{FF2B5EF4-FFF2-40B4-BE49-F238E27FC236}">
                <a16:creationId xmlns:a16="http://schemas.microsoft.com/office/drawing/2014/main" id="{F8308878-F724-8F8B-5599-435AADB2F227}"/>
              </a:ext>
            </a:extLst>
          </p:cNvPr>
          <p:cNvSpPr/>
          <p:nvPr/>
        </p:nvSpPr>
        <p:spPr>
          <a:xfrm>
            <a:off x="1317767" y="1296194"/>
            <a:ext cx="9601200" cy="4648200"/>
          </a:xfrm>
          <a:prstGeom prst="rect">
            <a:avLst/>
          </a:prstGeom>
          <a:solidFill>
            <a:schemeClr val="accent5">
              <a:lumMod val="75000"/>
              <a:alpha val="86000"/>
            </a:schemeClr>
          </a:solidFill>
          <a:ln>
            <a:solidFill>
              <a:srgbClr val="6EC1E4"/>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8300" lvl="1">
              <a:spcBef>
                <a:spcPts val="600"/>
              </a:spcBef>
              <a:buClr>
                <a:schemeClr val="bg1"/>
              </a:buClr>
            </a:pPr>
            <a:endParaRPr lang="en-US" sz="2400" i="1" dirty="0">
              <a:solidFill>
                <a:srgbClr val="F2F2F2"/>
              </a:solidFill>
            </a:endParaRPr>
          </a:p>
        </p:txBody>
      </p:sp>
      <p:sp>
        <p:nvSpPr>
          <p:cNvPr id="8" name="TextBox 7">
            <a:extLst>
              <a:ext uri="{FF2B5EF4-FFF2-40B4-BE49-F238E27FC236}">
                <a16:creationId xmlns:a16="http://schemas.microsoft.com/office/drawing/2014/main" id="{C0E6F307-79B5-6F17-C27A-E236A305FD50}"/>
              </a:ext>
            </a:extLst>
          </p:cNvPr>
          <p:cNvSpPr txBox="1"/>
          <p:nvPr/>
        </p:nvSpPr>
        <p:spPr>
          <a:xfrm>
            <a:off x="1079500" y="673100"/>
            <a:ext cx="184666" cy="307777"/>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2F2D6519-0DA8-6D15-03B7-549597471435}"/>
              </a:ext>
            </a:extLst>
          </p:cNvPr>
          <p:cNvSpPr txBox="1"/>
          <p:nvPr/>
        </p:nvSpPr>
        <p:spPr>
          <a:xfrm>
            <a:off x="1584183" y="1727468"/>
            <a:ext cx="9086992" cy="3785652"/>
          </a:xfrm>
          <a:prstGeom prst="rect">
            <a:avLst/>
          </a:prstGeom>
          <a:noFill/>
        </p:spPr>
        <p:txBody>
          <a:bodyPr wrap="square" rtlCol="0">
            <a:spAutoFit/>
          </a:bodyPr>
          <a:lstStyle/>
          <a:p>
            <a:pPr marL="0" indent="0">
              <a:buNone/>
            </a:pPr>
            <a:r>
              <a:rPr lang="en-US" sz="2400" dirty="0">
                <a:solidFill>
                  <a:schemeClr val="bg2"/>
                </a:solidFill>
              </a:rPr>
              <a:t>The chief audit executive must develop a plan for an external quality assessment and discuss the plan with the board. The external assessment must be performed at least once every five years by a qualified, independent assessor or assessment team. The requirement for an external quality assessment may also be met through a self-assessment with independent validation.</a:t>
            </a:r>
          </a:p>
          <a:p>
            <a:pPr marL="0" indent="0">
              <a:buNone/>
            </a:pPr>
            <a:endParaRPr lang="en-US" sz="2400" dirty="0">
              <a:solidFill>
                <a:schemeClr val="bg2"/>
              </a:solidFill>
            </a:endParaRPr>
          </a:p>
          <a:p>
            <a:pPr marL="0" indent="0">
              <a:buNone/>
            </a:pPr>
            <a:r>
              <a:rPr lang="en-US" sz="2400" dirty="0">
                <a:solidFill>
                  <a:schemeClr val="bg2"/>
                </a:solidFill>
              </a:rPr>
              <a:t>When selecting the independent assessor or assessment team, the chief audit executive must ensure at least one person holds an active Certified Internal Auditor designation.</a:t>
            </a:r>
          </a:p>
        </p:txBody>
      </p:sp>
      <p:pic>
        <p:nvPicPr>
          <p:cNvPr id="5" name="Graphic 4">
            <a:extLst>
              <a:ext uri="{FF2B5EF4-FFF2-40B4-BE49-F238E27FC236}">
                <a16:creationId xmlns:a16="http://schemas.microsoft.com/office/drawing/2014/main" id="{7B698D3A-38C7-0C15-C580-2580B43174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5725" y="666976"/>
            <a:ext cx="1258436" cy="1258436"/>
          </a:xfrm>
          <a:prstGeom prst="rect">
            <a:avLst/>
          </a:prstGeom>
        </p:spPr>
      </p:pic>
      <p:pic>
        <p:nvPicPr>
          <p:cNvPr id="7" name="Graphic 6">
            <a:extLst>
              <a:ext uri="{FF2B5EF4-FFF2-40B4-BE49-F238E27FC236}">
                <a16:creationId xmlns:a16="http://schemas.microsoft.com/office/drawing/2014/main" id="{DDDC8F8A-0175-3569-C8A0-33C0B1161F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399771" y="4934176"/>
            <a:ext cx="1258436" cy="1258436"/>
          </a:xfrm>
          <a:prstGeom prst="rect">
            <a:avLst/>
          </a:prstGeom>
        </p:spPr>
      </p:pic>
    </p:spTree>
    <p:extLst>
      <p:ext uri="{BB962C8B-B14F-4D97-AF65-F5344CB8AC3E}">
        <p14:creationId xmlns:p14="http://schemas.microsoft.com/office/powerpoint/2010/main" val="2572624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3B124-F160-52F9-CCFB-66D9B5FE3C6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9DC146-4403-E523-EBE8-DD28E39F1578}"/>
              </a:ext>
            </a:extLst>
          </p:cNvPr>
          <p:cNvSpPr>
            <a:spLocks noGrp="1"/>
          </p:cNvSpPr>
          <p:nvPr>
            <p:ph type="sldNum" idx="12"/>
          </p:nvPr>
        </p:nvSpPr>
        <p:spPr/>
        <p:txBody>
          <a:bodyPr/>
          <a:lstStyle/>
          <a:p>
            <a:pPr marL="0" lvl="0" indent="0" algn="r" rtl="0">
              <a:spcBef>
                <a:spcPts val="0"/>
              </a:spcBef>
              <a:spcAft>
                <a:spcPts val="0"/>
              </a:spcAft>
              <a:buNone/>
            </a:pPr>
            <a:r>
              <a:rPr lang="en-US" dirty="0"/>
              <a:t> </a:t>
            </a:r>
            <a:fld id="{00000000-1234-1234-1234-123412341234}" type="slidenum">
              <a:rPr lang="en-US" smtClean="0"/>
              <a:pPr marL="0" lvl="0" indent="0" algn="r" rtl="0">
                <a:spcBef>
                  <a:spcPts val="0"/>
                </a:spcBef>
                <a:spcAft>
                  <a:spcPts val="0"/>
                </a:spcAft>
                <a:buNone/>
              </a:pPr>
              <a:t>7</a:t>
            </a:fld>
            <a:endParaRPr dirty="0"/>
          </a:p>
        </p:txBody>
      </p:sp>
      <p:sp>
        <p:nvSpPr>
          <p:cNvPr id="10" name="Google Shape;107;p17">
            <a:extLst>
              <a:ext uri="{FF2B5EF4-FFF2-40B4-BE49-F238E27FC236}">
                <a16:creationId xmlns:a16="http://schemas.microsoft.com/office/drawing/2014/main" id="{8C2669CB-7200-ABAA-3905-9535326F2B00}"/>
              </a:ext>
            </a:extLst>
          </p:cNvPr>
          <p:cNvSpPr txBox="1">
            <a:spLocks/>
          </p:cNvSpPr>
          <p:nvPr/>
        </p:nvSpPr>
        <p:spPr>
          <a:xfrm>
            <a:off x="536286" y="291379"/>
            <a:ext cx="10937875" cy="60356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4285"/>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pPr>
            <a:r>
              <a:rPr lang="en-US" dirty="0"/>
              <a:t>Standard 12.1 Internal Quality Assessment</a:t>
            </a:r>
          </a:p>
        </p:txBody>
      </p:sp>
      <p:sp>
        <p:nvSpPr>
          <p:cNvPr id="11" name="Rectangle 10">
            <a:extLst>
              <a:ext uri="{FF2B5EF4-FFF2-40B4-BE49-F238E27FC236}">
                <a16:creationId xmlns:a16="http://schemas.microsoft.com/office/drawing/2014/main" id="{6CC36D2A-E93D-CB35-ED1E-0AF72FAE4F43}"/>
              </a:ext>
            </a:extLst>
          </p:cNvPr>
          <p:cNvSpPr/>
          <p:nvPr/>
        </p:nvSpPr>
        <p:spPr>
          <a:xfrm>
            <a:off x="1317767" y="1296194"/>
            <a:ext cx="9601200" cy="5029200"/>
          </a:xfrm>
          <a:prstGeom prst="rect">
            <a:avLst/>
          </a:prstGeom>
          <a:solidFill>
            <a:schemeClr val="accent5">
              <a:lumMod val="75000"/>
              <a:alpha val="86000"/>
            </a:schemeClr>
          </a:solidFill>
          <a:ln>
            <a:solidFill>
              <a:srgbClr val="6EC1E4"/>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8300" lvl="1">
              <a:spcBef>
                <a:spcPts val="600"/>
              </a:spcBef>
              <a:buClr>
                <a:schemeClr val="bg1"/>
              </a:buClr>
            </a:pPr>
            <a:endParaRPr lang="en-US" sz="2400" i="1" dirty="0">
              <a:solidFill>
                <a:srgbClr val="F2F2F2"/>
              </a:solidFill>
            </a:endParaRPr>
          </a:p>
        </p:txBody>
      </p:sp>
      <p:sp>
        <p:nvSpPr>
          <p:cNvPr id="8" name="TextBox 7">
            <a:extLst>
              <a:ext uri="{FF2B5EF4-FFF2-40B4-BE49-F238E27FC236}">
                <a16:creationId xmlns:a16="http://schemas.microsoft.com/office/drawing/2014/main" id="{FF4F2231-3957-6D95-0A87-F8F8D95416AC}"/>
              </a:ext>
            </a:extLst>
          </p:cNvPr>
          <p:cNvSpPr txBox="1"/>
          <p:nvPr/>
        </p:nvSpPr>
        <p:spPr>
          <a:xfrm>
            <a:off x="1079500" y="673100"/>
            <a:ext cx="184666" cy="307777"/>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12348688-6B94-550F-8144-8500DFD236F7}"/>
              </a:ext>
            </a:extLst>
          </p:cNvPr>
          <p:cNvSpPr txBox="1"/>
          <p:nvPr/>
        </p:nvSpPr>
        <p:spPr>
          <a:xfrm>
            <a:off x="1574871" y="1672753"/>
            <a:ext cx="9086992" cy="4893647"/>
          </a:xfrm>
          <a:prstGeom prst="rect">
            <a:avLst/>
          </a:prstGeom>
          <a:noFill/>
        </p:spPr>
        <p:txBody>
          <a:bodyPr wrap="square" rtlCol="0">
            <a:spAutoFit/>
          </a:bodyPr>
          <a:lstStyle/>
          <a:p>
            <a:pPr marL="0" indent="0">
              <a:buNone/>
            </a:pPr>
            <a:r>
              <a:rPr lang="en-US" sz="2400" dirty="0">
                <a:solidFill>
                  <a:schemeClr val="bg2"/>
                </a:solidFill>
              </a:rPr>
              <a:t>The chief audit executive must develop and conduct internal assessments of the internal audit function’s conformance with the Global Internal Audit Standards and progress toward performance objectives. (…)</a:t>
            </a:r>
          </a:p>
          <a:p>
            <a:pPr marL="0" indent="0">
              <a:buNone/>
            </a:pPr>
            <a:endParaRPr lang="en-US" sz="2400" dirty="0">
              <a:solidFill>
                <a:schemeClr val="bg2"/>
              </a:solidFill>
            </a:endParaRPr>
          </a:p>
          <a:p>
            <a:pPr marL="0" indent="0">
              <a:buNone/>
            </a:pPr>
            <a:r>
              <a:rPr lang="en-US" sz="2400" dirty="0">
                <a:solidFill>
                  <a:schemeClr val="bg2"/>
                </a:solidFill>
              </a:rPr>
              <a:t>Based on the results of the periodic self-assessments, the chief audit executive must develop action plans to address instances of nonconformance with the Standards and opportunities for improvement, including a proposed timeline for actions. The chief audit executive must communicate the results of periodic self-assessments and action plans to the board and senior management. (…)</a:t>
            </a:r>
          </a:p>
          <a:p>
            <a:pPr marL="0" indent="0">
              <a:buNone/>
            </a:pPr>
            <a:endParaRPr lang="en-US" sz="2400" dirty="0">
              <a:solidFill>
                <a:schemeClr val="bg2"/>
              </a:solidFill>
            </a:endParaRPr>
          </a:p>
        </p:txBody>
      </p:sp>
      <p:pic>
        <p:nvPicPr>
          <p:cNvPr id="4" name="Graphic 3">
            <a:extLst>
              <a:ext uri="{FF2B5EF4-FFF2-40B4-BE49-F238E27FC236}">
                <a16:creationId xmlns:a16="http://schemas.microsoft.com/office/drawing/2014/main" id="{DE3BFCC0-81F8-8B37-3EC7-4FB5D0EF10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0387839" y="5032266"/>
            <a:ext cx="1062256" cy="1062256"/>
          </a:xfrm>
          <a:prstGeom prst="rect">
            <a:avLst/>
          </a:prstGeom>
        </p:spPr>
      </p:pic>
      <p:pic>
        <p:nvPicPr>
          <p:cNvPr id="9" name="Graphic 8">
            <a:extLst>
              <a:ext uri="{FF2B5EF4-FFF2-40B4-BE49-F238E27FC236}">
                <a16:creationId xmlns:a16="http://schemas.microsoft.com/office/drawing/2014/main" id="{BFC92594-B55D-8280-9C20-25A66B8C70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548372" y="1372394"/>
            <a:ext cx="1062256" cy="1062256"/>
          </a:xfrm>
          <a:prstGeom prst="rect">
            <a:avLst/>
          </a:prstGeom>
        </p:spPr>
      </p:pic>
    </p:spTree>
    <p:extLst>
      <p:ext uri="{BB962C8B-B14F-4D97-AF65-F5344CB8AC3E}">
        <p14:creationId xmlns:p14="http://schemas.microsoft.com/office/powerpoint/2010/main" val="184400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5142F-8F67-AD9E-8B3C-601701622D96}"/>
            </a:ext>
          </a:extLst>
        </p:cNvPr>
        <p:cNvGrpSpPr/>
        <p:nvPr/>
      </p:nvGrpSpPr>
      <p:grpSpPr>
        <a:xfrm>
          <a:off x="0" y="0"/>
          <a:ext cx="0" cy="0"/>
          <a:chOff x="0" y="0"/>
          <a:chExt cx="0" cy="0"/>
        </a:xfrm>
      </p:grpSpPr>
      <p:pic>
        <p:nvPicPr>
          <p:cNvPr id="18" name="Graphic 17">
            <a:extLst>
              <a:ext uri="{FF2B5EF4-FFF2-40B4-BE49-F238E27FC236}">
                <a16:creationId xmlns:a16="http://schemas.microsoft.com/office/drawing/2014/main" id="{255FEA67-3416-1CCE-635A-FE331002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223236" y="4283399"/>
            <a:ext cx="1781322" cy="1749638"/>
          </a:xfrm>
          <a:prstGeom prst="rect">
            <a:avLst/>
          </a:prstGeom>
        </p:spPr>
      </p:pic>
      <p:pic>
        <p:nvPicPr>
          <p:cNvPr id="15" name="Graphic 14">
            <a:extLst>
              <a:ext uri="{FF2B5EF4-FFF2-40B4-BE49-F238E27FC236}">
                <a16:creationId xmlns:a16="http://schemas.microsoft.com/office/drawing/2014/main" id="{D409E316-BAAA-B741-9EA8-5CFDAA8F7A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90150" y="1001699"/>
            <a:ext cx="1749638" cy="1749638"/>
          </a:xfrm>
          <a:prstGeom prst="rect">
            <a:avLst/>
          </a:prstGeom>
        </p:spPr>
      </p:pic>
      <p:sp>
        <p:nvSpPr>
          <p:cNvPr id="2" name="Slide Number Placeholder 1">
            <a:extLst>
              <a:ext uri="{FF2B5EF4-FFF2-40B4-BE49-F238E27FC236}">
                <a16:creationId xmlns:a16="http://schemas.microsoft.com/office/drawing/2014/main" id="{13234C80-EA6D-7D91-EC1C-ABF807733A73}"/>
              </a:ext>
            </a:extLst>
          </p:cNvPr>
          <p:cNvSpPr>
            <a:spLocks noGrp="1"/>
          </p:cNvSpPr>
          <p:nvPr>
            <p:ph type="sldNum" idx="12"/>
          </p:nvPr>
        </p:nvSpPr>
        <p:spPr/>
        <p:txBody>
          <a:bodyPr/>
          <a:lstStyle/>
          <a:p>
            <a:r>
              <a:rPr lang="en-US"/>
              <a:t> </a:t>
            </a:r>
            <a:fld id="{00000000-1234-1234-1234-123412341234}" type="slidenum">
              <a:rPr lang="en-US" smtClean="0"/>
              <a:pPr/>
              <a:t>8</a:t>
            </a:fld>
            <a:endParaRPr dirty="0"/>
          </a:p>
        </p:txBody>
      </p:sp>
      <p:sp>
        <p:nvSpPr>
          <p:cNvPr id="3" name="Title 2">
            <a:extLst>
              <a:ext uri="{FF2B5EF4-FFF2-40B4-BE49-F238E27FC236}">
                <a16:creationId xmlns:a16="http://schemas.microsoft.com/office/drawing/2014/main" id="{099EFA96-89B3-7C13-D949-29D46139C57B}"/>
              </a:ext>
            </a:extLst>
          </p:cNvPr>
          <p:cNvSpPr>
            <a:spLocks noGrp="1"/>
          </p:cNvSpPr>
          <p:nvPr>
            <p:ph type="title"/>
          </p:nvPr>
        </p:nvSpPr>
        <p:spPr/>
        <p:txBody>
          <a:bodyPr/>
          <a:lstStyle/>
          <a:p>
            <a:r>
              <a:rPr lang="en-US" sz="3500" dirty="0"/>
              <a:t>Key Takeaways from the New Standards</a:t>
            </a:r>
          </a:p>
        </p:txBody>
      </p:sp>
      <p:sp>
        <p:nvSpPr>
          <p:cNvPr id="4" name="Content Placeholder 2">
            <a:extLst>
              <a:ext uri="{FF2B5EF4-FFF2-40B4-BE49-F238E27FC236}">
                <a16:creationId xmlns:a16="http://schemas.microsoft.com/office/drawing/2014/main" id="{DD86276A-2893-5128-754E-60B97C2A3BE9}"/>
              </a:ext>
            </a:extLst>
          </p:cNvPr>
          <p:cNvSpPr txBox="1">
            <a:spLocks/>
          </p:cNvSpPr>
          <p:nvPr/>
        </p:nvSpPr>
        <p:spPr>
          <a:xfrm>
            <a:off x="838200" y="1825625"/>
            <a:ext cx="10515600" cy="43513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grpSp>
        <p:nvGrpSpPr>
          <p:cNvPr id="5" name="Google Shape;179;p21">
            <a:extLst>
              <a:ext uri="{FF2B5EF4-FFF2-40B4-BE49-F238E27FC236}">
                <a16:creationId xmlns:a16="http://schemas.microsoft.com/office/drawing/2014/main" id="{BD50E9DD-A619-4CFA-B098-773315759D67}"/>
              </a:ext>
            </a:extLst>
          </p:cNvPr>
          <p:cNvGrpSpPr/>
          <p:nvPr/>
        </p:nvGrpSpPr>
        <p:grpSpPr>
          <a:xfrm>
            <a:off x="1524000" y="1275538"/>
            <a:ext cx="9144000" cy="3331254"/>
            <a:chOff x="0" y="-62084"/>
            <a:chExt cx="5122900" cy="4411876"/>
          </a:xfrm>
        </p:grpSpPr>
        <p:sp>
          <p:nvSpPr>
            <p:cNvPr id="6" name="Google Shape;180;p21">
              <a:extLst>
                <a:ext uri="{FF2B5EF4-FFF2-40B4-BE49-F238E27FC236}">
                  <a16:creationId xmlns:a16="http://schemas.microsoft.com/office/drawing/2014/main" id="{1EB6A45E-AB1A-2461-2BCA-6952F4F3DC29}"/>
                </a:ext>
              </a:extLst>
            </p:cNvPr>
            <p:cNvSpPr/>
            <p:nvPr/>
          </p:nvSpPr>
          <p:spPr>
            <a:xfrm>
              <a:off x="0" y="524431"/>
              <a:ext cx="5122899" cy="831600"/>
            </a:xfrm>
            <a:prstGeom prst="rect">
              <a:avLst/>
            </a:prstGeom>
            <a:solidFill>
              <a:schemeClr val="lt1">
                <a:alpha val="89803"/>
              </a:schemeClr>
            </a:solidFill>
            <a:ln w="25400" cap="flat" cmpd="sng">
              <a:solidFill>
                <a:schemeClr val="accent6">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1;p21">
              <a:extLst>
                <a:ext uri="{FF2B5EF4-FFF2-40B4-BE49-F238E27FC236}">
                  <a16:creationId xmlns:a16="http://schemas.microsoft.com/office/drawing/2014/main" id="{BB63FB57-584A-B6FF-5162-B6EF09396A28}"/>
                </a:ext>
              </a:extLst>
            </p:cNvPr>
            <p:cNvSpPr/>
            <p:nvPr/>
          </p:nvSpPr>
          <p:spPr>
            <a:xfrm>
              <a:off x="359515" y="-62084"/>
              <a:ext cx="4397407" cy="1073595"/>
            </a:xfrm>
            <a:prstGeom prst="roundRect">
              <a:avLst>
                <a:gd name="adj" fmla="val 16667"/>
              </a:avLst>
            </a:prstGeom>
            <a:solidFill>
              <a:schemeClr val="bg1">
                <a:lumMod val="25000"/>
              </a:schemeClr>
            </a:solidFill>
            <a:ln w="25400" cap="flat" cmpd="sng">
              <a:solidFill>
                <a:srgbClr val="6EC1E4"/>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bg2"/>
                  </a:solidFill>
                </a:rPr>
                <a:t>The requirements have not changed, and much of the wording is straight from the previous version of the Redbook</a:t>
              </a:r>
            </a:p>
          </p:txBody>
        </p:sp>
        <p:sp>
          <p:nvSpPr>
            <p:cNvPr id="8" name="Google Shape;183;p21">
              <a:extLst>
                <a:ext uri="{FF2B5EF4-FFF2-40B4-BE49-F238E27FC236}">
                  <a16:creationId xmlns:a16="http://schemas.microsoft.com/office/drawing/2014/main" id="{C0726445-4B9E-8FB0-4810-F0F64D9C2257}"/>
                </a:ext>
              </a:extLst>
            </p:cNvPr>
            <p:cNvSpPr/>
            <p:nvPr/>
          </p:nvSpPr>
          <p:spPr>
            <a:xfrm>
              <a:off x="0" y="2021312"/>
              <a:ext cx="5122900" cy="831600"/>
            </a:xfrm>
            <a:prstGeom prst="rect">
              <a:avLst/>
            </a:prstGeom>
            <a:solidFill>
              <a:schemeClr val="lt1">
                <a:alpha val="89803"/>
              </a:schemeClr>
            </a:solidFill>
            <a:ln w="25400" cap="flat" cmpd="sng">
              <a:solidFill>
                <a:schemeClr val="accent6">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4;p21">
              <a:extLst>
                <a:ext uri="{FF2B5EF4-FFF2-40B4-BE49-F238E27FC236}">
                  <a16:creationId xmlns:a16="http://schemas.microsoft.com/office/drawing/2014/main" id="{0414627C-2382-8F5D-19E2-65D0F97D99EC}"/>
                </a:ext>
              </a:extLst>
            </p:cNvPr>
            <p:cNvSpPr/>
            <p:nvPr/>
          </p:nvSpPr>
          <p:spPr>
            <a:xfrm>
              <a:off x="359515" y="1534231"/>
              <a:ext cx="4397406" cy="974160"/>
            </a:xfrm>
            <a:prstGeom prst="roundRect">
              <a:avLst>
                <a:gd name="adj" fmla="val 16667"/>
              </a:avLst>
            </a:prstGeom>
            <a:solidFill>
              <a:schemeClr val="bg1">
                <a:lumMod val="25000"/>
              </a:schemeClr>
            </a:solidFill>
            <a:ln w="25400" cap="flat" cmpd="sng">
              <a:solidFill>
                <a:srgbClr val="6EC1E4"/>
              </a:solidFill>
              <a:prstDash val="solid"/>
              <a:round/>
              <a:headEnd type="none" w="sm" len="sm"/>
              <a:tailEnd type="none" w="sm" len="sm"/>
            </a:ln>
          </p:spPr>
          <p:txBody>
            <a:bodyPr spcFirstLastPara="1" wrap="square" lIns="91425" tIns="91425" rIns="91425" bIns="91425" anchor="ctr" anchorCtr="0">
              <a:noAutofit/>
            </a:bodyPr>
            <a:lstStyle/>
            <a:p>
              <a:r>
                <a:rPr lang="en-US" sz="1600" dirty="0">
                  <a:solidFill>
                    <a:schemeClr val="bg2"/>
                  </a:solidFill>
                </a:rPr>
                <a:t>There is now additional guidance for the board (committee) and senior management </a:t>
              </a:r>
            </a:p>
          </p:txBody>
        </p:sp>
        <p:sp>
          <p:nvSpPr>
            <p:cNvPr id="10" name="Google Shape;186;p21">
              <a:extLst>
                <a:ext uri="{FF2B5EF4-FFF2-40B4-BE49-F238E27FC236}">
                  <a16:creationId xmlns:a16="http://schemas.microsoft.com/office/drawing/2014/main" id="{BD2ABCD2-A95F-DD65-6E86-C47343A51CAA}"/>
                </a:ext>
              </a:extLst>
            </p:cNvPr>
            <p:cNvSpPr/>
            <p:nvPr/>
          </p:nvSpPr>
          <p:spPr>
            <a:xfrm>
              <a:off x="0" y="3518192"/>
              <a:ext cx="5122900" cy="831600"/>
            </a:xfrm>
            <a:prstGeom prst="rect">
              <a:avLst/>
            </a:prstGeom>
            <a:solidFill>
              <a:schemeClr val="lt1">
                <a:alpha val="89803"/>
              </a:schemeClr>
            </a:solidFill>
            <a:ln w="25400" cap="flat" cmpd="sng">
              <a:solidFill>
                <a:schemeClr val="accent6">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87;p21">
              <a:extLst>
                <a:ext uri="{FF2B5EF4-FFF2-40B4-BE49-F238E27FC236}">
                  <a16:creationId xmlns:a16="http://schemas.microsoft.com/office/drawing/2014/main" id="{E6E839C0-C025-BF1D-7CC2-24226E0DCE23}"/>
                </a:ext>
              </a:extLst>
            </p:cNvPr>
            <p:cNvSpPr/>
            <p:nvPr/>
          </p:nvSpPr>
          <p:spPr>
            <a:xfrm>
              <a:off x="359516" y="3031112"/>
              <a:ext cx="4397406" cy="974160"/>
            </a:xfrm>
            <a:prstGeom prst="roundRect">
              <a:avLst>
                <a:gd name="adj" fmla="val 16667"/>
              </a:avLst>
            </a:prstGeom>
            <a:solidFill>
              <a:schemeClr val="bg1">
                <a:lumMod val="25000"/>
              </a:schemeClr>
            </a:solidFill>
            <a:ln w="25400" cap="flat" cmpd="sng">
              <a:solidFill>
                <a:srgbClr val="6EC1E4"/>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bg2"/>
                  </a:solidFill>
                </a:rPr>
                <a:t>The considerations for implementation guidance is clear and succinct</a:t>
              </a:r>
            </a:p>
          </p:txBody>
        </p:sp>
      </p:grpSp>
      <p:sp>
        <p:nvSpPr>
          <p:cNvPr id="12" name="Google Shape;186;p21">
            <a:extLst>
              <a:ext uri="{FF2B5EF4-FFF2-40B4-BE49-F238E27FC236}">
                <a16:creationId xmlns:a16="http://schemas.microsoft.com/office/drawing/2014/main" id="{C181A1E4-FBFB-D9BD-1D0C-A1405EDBE3BE}"/>
              </a:ext>
            </a:extLst>
          </p:cNvPr>
          <p:cNvSpPr/>
          <p:nvPr/>
        </p:nvSpPr>
        <p:spPr>
          <a:xfrm>
            <a:off x="1527175" y="5106194"/>
            <a:ext cx="9144000" cy="627912"/>
          </a:xfrm>
          <a:prstGeom prst="rect">
            <a:avLst/>
          </a:prstGeom>
          <a:solidFill>
            <a:schemeClr val="lt1">
              <a:alpha val="89803"/>
            </a:schemeClr>
          </a:solidFill>
          <a:ln w="25400" cap="flat" cmpd="sng">
            <a:solidFill>
              <a:schemeClr val="accent6">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87;p21">
            <a:extLst>
              <a:ext uri="{FF2B5EF4-FFF2-40B4-BE49-F238E27FC236}">
                <a16:creationId xmlns:a16="http://schemas.microsoft.com/office/drawing/2014/main" id="{5DE3758F-5466-E9A0-4A3D-8171FDB0B7B2}"/>
              </a:ext>
            </a:extLst>
          </p:cNvPr>
          <p:cNvSpPr/>
          <p:nvPr/>
        </p:nvSpPr>
        <p:spPr>
          <a:xfrm>
            <a:off x="2212528" y="4801394"/>
            <a:ext cx="7849047" cy="735554"/>
          </a:xfrm>
          <a:prstGeom prst="roundRect">
            <a:avLst>
              <a:gd name="adj" fmla="val 16667"/>
            </a:avLst>
          </a:prstGeom>
          <a:solidFill>
            <a:schemeClr val="bg1">
              <a:lumMod val="25000"/>
            </a:schemeClr>
          </a:solidFill>
          <a:ln w="25400" cap="flat" cmpd="sng">
            <a:solidFill>
              <a:srgbClr val="6EC1E4"/>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bg2"/>
                </a:solidFill>
              </a:rPr>
              <a:t>The examples of evidence of conformance is a brand new element of the Redbook and will be very helpful in external and internal assessments</a:t>
            </a:r>
          </a:p>
        </p:txBody>
      </p:sp>
    </p:spTree>
    <p:extLst>
      <p:ext uri="{BB962C8B-B14F-4D97-AF65-F5344CB8AC3E}">
        <p14:creationId xmlns:p14="http://schemas.microsoft.com/office/powerpoint/2010/main" val="196900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4;p15">
            <a:extLst>
              <a:ext uri="{FF2B5EF4-FFF2-40B4-BE49-F238E27FC236}">
                <a16:creationId xmlns:a16="http://schemas.microsoft.com/office/drawing/2014/main" id="{7A9377AC-243C-4C54-AEDF-5704E7F4102C}"/>
              </a:ext>
            </a:extLst>
          </p:cNvPr>
          <p:cNvPicPr preferRelativeResize="0">
            <a:picLocks/>
          </p:cNvPicPr>
          <p:nvPr/>
        </p:nvPicPr>
        <p:blipFill rotWithShape="1">
          <a:blip r:embed="rId2">
            <a:alphaModFix/>
            <a:duotone>
              <a:schemeClr val="accent3">
                <a:shade val="45000"/>
                <a:satMod val="135000"/>
              </a:schemeClr>
              <a:prstClr val="white"/>
            </a:duotone>
          </a:blip>
          <a:srcRect t="12484" b="12484"/>
          <a:stretch/>
        </p:blipFill>
        <p:spPr>
          <a:xfrm>
            <a:off x="1240536" y="1544882"/>
            <a:ext cx="10345039" cy="3570786"/>
          </a:xfrm>
          <a:prstGeom prst="rect">
            <a:avLst/>
          </a:prstGeom>
          <a:noFill/>
          <a:ln>
            <a:noFill/>
          </a:ln>
          <a:effectLst>
            <a:softEdge rad="381000"/>
          </a:effectLst>
        </p:spPr>
      </p:pic>
      <p:pic>
        <p:nvPicPr>
          <p:cNvPr id="13" name="Graphic 12">
            <a:extLst>
              <a:ext uri="{FF2B5EF4-FFF2-40B4-BE49-F238E27FC236}">
                <a16:creationId xmlns:a16="http://schemas.microsoft.com/office/drawing/2014/main" id="{47DC956D-5465-9A5B-7AA3-2190646D6D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0536" y="594255"/>
            <a:ext cx="9717278" cy="6249194"/>
          </a:xfrm>
          <a:prstGeom prst="rect">
            <a:avLst/>
          </a:prstGeom>
        </p:spPr>
      </p:pic>
      <p:sp>
        <p:nvSpPr>
          <p:cNvPr id="17" name="Content Placeholder 2">
            <a:extLst>
              <a:ext uri="{FF2B5EF4-FFF2-40B4-BE49-F238E27FC236}">
                <a16:creationId xmlns:a16="http://schemas.microsoft.com/office/drawing/2014/main" id="{7CB9BB99-E67F-43DD-A138-B00AFB81988C}"/>
              </a:ext>
            </a:extLst>
          </p:cNvPr>
          <p:cNvSpPr txBox="1">
            <a:spLocks/>
          </p:cNvSpPr>
          <p:nvPr/>
        </p:nvSpPr>
        <p:spPr>
          <a:xfrm>
            <a:off x="2824379" y="2507785"/>
            <a:ext cx="6549592" cy="8224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dirty="0">
                <a:solidFill>
                  <a:schemeClr val="bg1"/>
                </a:solidFill>
              </a:rPr>
              <a:t>Do you have a Quality Assurance and Improvement Program in place currently?</a:t>
            </a:r>
          </a:p>
          <a:p>
            <a:pPr>
              <a:spcBef>
                <a:spcPts val="600"/>
              </a:spcBef>
            </a:pPr>
            <a:endParaRPr lang="en-US" sz="2000" dirty="0">
              <a:solidFill>
                <a:schemeClr val="bg1"/>
              </a:solidFill>
            </a:endParaRPr>
          </a:p>
          <a:p>
            <a:pPr marL="342900" indent="-342900">
              <a:spcBef>
                <a:spcPts val="600"/>
              </a:spcBef>
              <a:buFont typeface="Arial" panose="020B0604020202020204" pitchFamily="34" charset="0"/>
              <a:buChar char="•"/>
            </a:pPr>
            <a:endParaRPr lang="en-US" sz="2000" dirty="0">
              <a:solidFill>
                <a:schemeClr val="bg1"/>
              </a:solidFill>
            </a:endParaRPr>
          </a:p>
        </p:txBody>
      </p:sp>
      <p:sp>
        <p:nvSpPr>
          <p:cNvPr id="10" name="Google Shape;107;p17">
            <a:extLst>
              <a:ext uri="{FF2B5EF4-FFF2-40B4-BE49-F238E27FC236}">
                <a16:creationId xmlns:a16="http://schemas.microsoft.com/office/drawing/2014/main" id="{4E45D447-B103-426D-B8CE-56B120CAC25F}"/>
              </a:ext>
            </a:extLst>
          </p:cNvPr>
          <p:cNvSpPr txBox="1">
            <a:spLocks/>
          </p:cNvSpPr>
          <p:nvPr/>
        </p:nvSpPr>
        <p:spPr>
          <a:xfrm>
            <a:off x="536286" y="291380"/>
            <a:ext cx="5925453" cy="6619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14285"/>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pPr>
            <a:r>
              <a:rPr lang="en-US" dirty="0"/>
              <a:t>Questions for the Group??</a:t>
            </a:r>
          </a:p>
        </p:txBody>
      </p:sp>
    </p:spTree>
    <p:extLst>
      <p:ext uri="{BB962C8B-B14F-4D97-AF65-F5344CB8AC3E}">
        <p14:creationId xmlns:p14="http://schemas.microsoft.com/office/powerpoint/2010/main" val="959107698"/>
      </p:ext>
    </p:extLst>
  </p:cSld>
  <p:clrMapOvr>
    <a:masterClrMapping/>
  </p:clrMapOvr>
</p:sld>
</file>

<file path=ppt/theme/theme1.xml><?xml version="1.0" encoding="utf-8"?>
<a:theme xmlns:a="http://schemas.openxmlformats.org/drawingml/2006/main" name="blank">
  <a:themeElements>
    <a:clrScheme name="The Audit Library Theme">
      <a:dk1>
        <a:srgbClr val="262626"/>
      </a:dk1>
      <a:lt1>
        <a:srgbClr val="F2F2F2"/>
      </a:lt1>
      <a:dk2>
        <a:srgbClr val="E6E6E6"/>
      </a:dk2>
      <a:lt2>
        <a:srgbClr val="71180C"/>
      </a:lt2>
      <a:accent1>
        <a:srgbClr val="7A7A7A"/>
      </a:accent1>
      <a:accent2>
        <a:srgbClr val="262626"/>
      </a:accent2>
      <a:accent3>
        <a:srgbClr val="6EC1E4"/>
      </a:accent3>
      <a:accent4>
        <a:srgbClr val="A6CAD8"/>
      </a:accent4>
      <a:accent5>
        <a:srgbClr val="444444"/>
      </a:accent5>
      <a:accent6>
        <a:srgbClr val="9E9E9E"/>
      </a:accent6>
      <a:hlink>
        <a:srgbClr val="0070C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DAIMLER PPT">
      <a:dk1>
        <a:srgbClr val="000000"/>
      </a:dk1>
      <a:lt1>
        <a:srgbClr val="FFFFFF"/>
      </a:lt1>
      <a:dk2>
        <a:srgbClr val="E6E6E6"/>
      </a:dk2>
      <a:lt2>
        <a:srgbClr val="71180C"/>
      </a:lt2>
      <a:accent1>
        <a:srgbClr val="004355"/>
      </a:accent1>
      <a:accent2>
        <a:srgbClr val="00677F"/>
      </a:accent2>
      <a:accent3>
        <a:srgbClr val="007A93"/>
      </a:accent3>
      <a:accent4>
        <a:srgbClr val="A6CAD8"/>
      </a:accent4>
      <a:accent5>
        <a:srgbClr val="444444"/>
      </a:accent5>
      <a:accent6>
        <a:srgbClr val="9E9E9E"/>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32416</TotalTime>
  <Words>961</Words>
  <Application>Microsoft Office PowerPoint</Application>
  <PresentationFormat>Custom</PresentationFormat>
  <Paragraphs>144</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Ubuntu Light</vt:lpstr>
      <vt:lpstr>Ubuntu</vt:lpstr>
      <vt:lpstr>Calibri</vt:lpstr>
      <vt:lpstr>Arial</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Takeaways from the New Standards</vt:lpstr>
      <vt:lpstr>PowerPoint Presentation</vt:lpstr>
      <vt:lpstr>PowerPoint Presentation</vt:lpstr>
      <vt:lpstr>Possible QAIP Action Steps</vt:lpstr>
      <vt:lpstr>PowerPoint Presentation</vt:lpstr>
      <vt:lpstr>External Assessments</vt:lpstr>
      <vt:lpstr>Quality Assurance Review Phases</vt:lpstr>
      <vt:lpstr>PowerPoint Presentation</vt:lpstr>
      <vt:lpstr>PowerPoint Presentation</vt:lpstr>
      <vt:lpstr>Internal Assessments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Olivia Whipple Title of Presentation Date</dc:title>
  <dc:creator>The Audit Library</dc:creator>
  <cp:lastModifiedBy>The Audit Library</cp:lastModifiedBy>
  <cp:revision>375</cp:revision>
  <dcterms:created xsi:type="dcterms:W3CDTF">2022-12-23T15:19:51Z</dcterms:created>
  <dcterms:modified xsi:type="dcterms:W3CDTF">2024-10-02T13:42:50Z</dcterms:modified>
</cp:coreProperties>
</file>